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5" r:id="rId4"/>
  </p:sldMasterIdLst>
  <p:notesMasterIdLst>
    <p:notesMasterId r:id="rId37"/>
  </p:notesMasterIdLst>
  <p:handoutMasterIdLst>
    <p:handoutMasterId r:id="rId38"/>
  </p:handoutMasterIdLst>
  <p:sldIdLst>
    <p:sldId id="886" r:id="rId5"/>
    <p:sldId id="918" r:id="rId6"/>
    <p:sldId id="913" r:id="rId7"/>
    <p:sldId id="920" r:id="rId8"/>
    <p:sldId id="889" r:id="rId9"/>
    <p:sldId id="890" r:id="rId10"/>
    <p:sldId id="891" r:id="rId11"/>
    <p:sldId id="892" r:id="rId12"/>
    <p:sldId id="893" r:id="rId13"/>
    <p:sldId id="895" r:id="rId14"/>
    <p:sldId id="922" r:id="rId15"/>
    <p:sldId id="846" r:id="rId16"/>
    <p:sldId id="930" r:id="rId17"/>
    <p:sldId id="929" r:id="rId18"/>
    <p:sldId id="941" r:id="rId19"/>
    <p:sldId id="901" r:id="rId20"/>
    <p:sldId id="940" r:id="rId21"/>
    <p:sldId id="899" r:id="rId22"/>
    <p:sldId id="905" r:id="rId23"/>
    <p:sldId id="924" r:id="rId24"/>
    <p:sldId id="931" r:id="rId25"/>
    <p:sldId id="927" r:id="rId26"/>
    <p:sldId id="932" r:id="rId27"/>
    <p:sldId id="933" r:id="rId28"/>
    <p:sldId id="935" r:id="rId29"/>
    <p:sldId id="936" r:id="rId30"/>
    <p:sldId id="917" r:id="rId31"/>
    <p:sldId id="938" r:id="rId32"/>
    <p:sldId id="939" r:id="rId33"/>
    <p:sldId id="897" r:id="rId34"/>
    <p:sldId id="906" r:id="rId35"/>
    <p:sldId id="907" r:id="rId36"/>
  </p:sldIdLst>
  <p:sldSz cx="9144000" cy="5143500" type="screen16x9"/>
  <p:notesSz cx="6858000" cy="9144000"/>
  <p:custDataLst>
    <p:tags r:id="rId39"/>
  </p:custDataLst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urse Introduction" id="{44D05608-445B-4B94-9D25-066596651E9F}">
          <p14:sldIdLst>
            <p14:sldId id="886"/>
          </p14:sldIdLst>
        </p14:section>
        <p14:section name="Introduction" id="{BF671292-18B9-4538-A941-91023B889491}">
          <p14:sldIdLst>
            <p14:sldId id="918"/>
            <p14:sldId id="913"/>
          </p14:sldIdLst>
        </p14:section>
        <p14:section name="Political drivers" id="{820FC260-1F33-450E-8255-70E0A12B93BB}">
          <p14:sldIdLst>
            <p14:sldId id="920"/>
            <p14:sldId id="889"/>
          </p14:sldIdLst>
        </p14:section>
        <p14:section name="Energetic aspects" id="{5B6BBAC0-F926-49BB-A20B-0B40810CA4C8}">
          <p14:sldIdLst>
            <p14:sldId id="890"/>
          </p14:sldIdLst>
        </p14:section>
        <p14:section name="Hygiene and comfort" id="{81A10C1D-6C34-49AB-8ED5-1C8FE1C45DEE}">
          <p14:sldIdLst>
            <p14:sldId id="891"/>
            <p14:sldId id="892"/>
            <p14:sldId id="893"/>
            <p14:sldId id="895"/>
            <p14:sldId id="922"/>
          </p14:sldIdLst>
        </p14:section>
        <p14:section name="How" id="{D1FDBC21-D6EC-4FC5-A8A5-6D163D90243D}">
          <p14:sldIdLst>
            <p14:sldId id="846"/>
            <p14:sldId id="930"/>
            <p14:sldId id="929"/>
            <p14:sldId id="941"/>
            <p14:sldId id="901"/>
            <p14:sldId id="940"/>
          </p14:sldIdLst>
        </p14:section>
        <p14:section name="PAW-VENTX" id="{D58DE47B-207F-4464-8BDB-A1B49C167A0D}">
          <p14:sldIdLst>
            <p14:sldId id="899"/>
            <p14:sldId id="905"/>
            <p14:sldId id="924"/>
            <p14:sldId id="931"/>
            <p14:sldId id="927"/>
            <p14:sldId id="932"/>
            <p14:sldId id="933"/>
            <p14:sldId id="935"/>
            <p14:sldId id="936"/>
            <p14:sldId id="917"/>
            <p14:sldId id="938"/>
            <p14:sldId id="939"/>
            <p14:sldId id="897"/>
            <p14:sldId id="906"/>
            <p14:sldId id="90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1DDC740-F4A8-147A-E02D-EDC8ECAA8F6B}" name="Sprengart, Uwe" initials="SU" userId="S::Uwe.Sprengart@eu.panasonic.com::00a4fb0b-a36f-4e09-8b9e-fad0296efa6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DE9"/>
    <a:srgbClr val="F6F3E5"/>
    <a:srgbClr val="F6F6F6"/>
    <a:srgbClr val="F5993F"/>
    <a:srgbClr val="366AEB"/>
    <a:srgbClr val="9AC9F9"/>
    <a:srgbClr val="FFFFFF"/>
    <a:srgbClr val="64ADAD"/>
    <a:srgbClr val="FB090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F2E649-BFA4-4EF4-8F8D-97DF52886B2C}" v="1" dt="2023-08-04T14:45:06.384"/>
  </p1510:revLst>
</p1510:revInfo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5076" y="14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thi, Ricky" userId="539fa6ca-d159-4984-89f1-f3cbfbdbdd01" providerId="ADAL" clId="{62F2E649-BFA4-4EF4-8F8D-97DF52886B2C}"/>
    <pc:docChg chg="undo custSel addSld delSld modSld delSection modSection">
      <pc:chgData name="Sethi, Ricky" userId="539fa6ca-d159-4984-89f1-f3cbfbdbdd01" providerId="ADAL" clId="{62F2E649-BFA4-4EF4-8F8D-97DF52886B2C}" dt="2023-08-04T14:45:06.384" v="79"/>
      <pc:docMkLst>
        <pc:docMk/>
      </pc:docMkLst>
      <pc:sldChg chg="addSp modSp modNotes">
        <pc:chgData name="Sethi, Ricky" userId="539fa6ca-d159-4984-89f1-f3cbfbdbdd01" providerId="ADAL" clId="{62F2E649-BFA4-4EF4-8F8D-97DF52886B2C}" dt="2023-08-04T14:45:06.384" v="79"/>
        <pc:sldMkLst>
          <pc:docMk/>
          <pc:sldMk cId="2762470161" sldId="846"/>
        </pc:sldMkLst>
        <pc:spChg chg="add mod">
          <ac:chgData name="Sethi, Ricky" userId="539fa6ca-d159-4984-89f1-f3cbfbdbdd01" providerId="ADAL" clId="{62F2E649-BFA4-4EF4-8F8D-97DF52886B2C}" dt="2023-08-04T14:45:06.384" v="79"/>
          <ac:spMkLst>
            <pc:docMk/>
            <pc:sldMk cId="2762470161" sldId="846"/>
            <ac:spMk id="9" creationId="{B5623D3F-CC13-FF8B-E482-A863E4595865}"/>
          </ac:spMkLst>
        </pc:spChg>
      </pc:sldChg>
      <pc:sldChg chg="modNotes">
        <pc:chgData name="Sethi, Ricky" userId="539fa6ca-d159-4984-89f1-f3cbfbdbdd01" providerId="ADAL" clId="{62F2E649-BFA4-4EF4-8F8D-97DF52886B2C}" dt="2023-08-04T14:44:21.192" v="19" actId="368"/>
        <pc:sldMkLst>
          <pc:docMk/>
          <pc:sldMk cId="4268204397" sldId="886"/>
        </pc:sldMkLst>
      </pc:sldChg>
      <pc:sldChg chg="del">
        <pc:chgData name="Sethi, Ricky" userId="539fa6ca-d159-4984-89f1-f3cbfbdbdd01" providerId="ADAL" clId="{62F2E649-BFA4-4EF4-8F8D-97DF52886B2C}" dt="2023-08-04T14:43:00.924" v="9" actId="47"/>
        <pc:sldMkLst>
          <pc:docMk/>
          <pc:sldMk cId="983089917" sldId="888"/>
        </pc:sldMkLst>
      </pc:sldChg>
      <pc:sldChg chg="modNotes">
        <pc:chgData name="Sethi, Ricky" userId="539fa6ca-d159-4984-89f1-f3cbfbdbdd01" providerId="ADAL" clId="{62F2E649-BFA4-4EF4-8F8D-97DF52886B2C}" dt="2023-08-04T14:44:21.200" v="27" actId="368"/>
        <pc:sldMkLst>
          <pc:docMk/>
          <pc:sldMk cId="3163439055" sldId="889"/>
        </pc:sldMkLst>
      </pc:sldChg>
      <pc:sldChg chg="modNotes">
        <pc:chgData name="Sethi, Ricky" userId="539fa6ca-d159-4984-89f1-f3cbfbdbdd01" providerId="ADAL" clId="{62F2E649-BFA4-4EF4-8F8D-97DF52886B2C}" dt="2023-08-04T14:44:21.210" v="29" actId="368"/>
        <pc:sldMkLst>
          <pc:docMk/>
          <pc:sldMk cId="3321478460" sldId="890"/>
        </pc:sldMkLst>
      </pc:sldChg>
      <pc:sldChg chg="modNotes">
        <pc:chgData name="Sethi, Ricky" userId="539fa6ca-d159-4984-89f1-f3cbfbdbdd01" providerId="ADAL" clId="{62F2E649-BFA4-4EF4-8F8D-97DF52886B2C}" dt="2023-08-04T14:44:21.210" v="31" actId="368"/>
        <pc:sldMkLst>
          <pc:docMk/>
          <pc:sldMk cId="4086273209" sldId="891"/>
        </pc:sldMkLst>
      </pc:sldChg>
      <pc:sldChg chg="modNotes">
        <pc:chgData name="Sethi, Ricky" userId="539fa6ca-d159-4984-89f1-f3cbfbdbdd01" providerId="ADAL" clId="{62F2E649-BFA4-4EF4-8F8D-97DF52886B2C}" dt="2023-08-04T14:44:21.210" v="33" actId="368"/>
        <pc:sldMkLst>
          <pc:docMk/>
          <pc:sldMk cId="260026928" sldId="892"/>
        </pc:sldMkLst>
      </pc:sldChg>
      <pc:sldChg chg="modNotes">
        <pc:chgData name="Sethi, Ricky" userId="539fa6ca-d159-4984-89f1-f3cbfbdbdd01" providerId="ADAL" clId="{62F2E649-BFA4-4EF4-8F8D-97DF52886B2C}" dt="2023-08-04T14:44:21.210" v="35" actId="368"/>
        <pc:sldMkLst>
          <pc:docMk/>
          <pc:sldMk cId="3300568642" sldId="893"/>
        </pc:sldMkLst>
      </pc:sldChg>
      <pc:sldChg chg="del">
        <pc:chgData name="Sethi, Ricky" userId="539fa6ca-d159-4984-89f1-f3cbfbdbdd01" providerId="ADAL" clId="{62F2E649-BFA4-4EF4-8F8D-97DF52886B2C}" dt="2023-08-04T14:42:43.404" v="4" actId="47"/>
        <pc:sldMkLst>
          <pc:docMk/>
          <pc:sldMk cId="3388684421" sldId="894"/>
        </pc:sldMkLst>
      </pc:sldChg>
      <pc:sldChg chg="modNotes">
        <pc:chgData name="Sethi, Ricky" userId="539fa6ca-d159-4984-89f1-f3cbfbdbdd01" providerId="ADAL" clId="{62F2E649-BFA4-4EF4-8F8D-97DF52886B2C}" dt="2023-08-04T14:44:21.210" v="37" actId="368"/>
        <pc:sldMkLst>
          <pc:docMk/>
          <pc:sldMk cId="3747179468" sldId="895"/>
        </pc:sldMkLst>
      </pc:sldChg>
      <pc:sldChg chg="modNotes">
        <pc:chgData name="Sethi, Ricky" userId="539fa6ca-d159-4984-89f1-f3cbfbdbdd01" providerId="ADAL" clId="{62F2E649-BFA4-4EF4-8F8D-97DF52886B2C}" dt="2023-08-04T14:44:21.242" v="51" actId="368"/>
        <pc:sldMkLst>
          <pc:docMk/>
          <pc:sldMk cId="577402907" sldId="899"/>
        </pc:sldMkLst>
      </pc:sldChg>
      <pc:sldChg chg="modNotes">
        <pc:chgData name="Sethi, Ricky" userId="539fa6ca-d159-4984-89f1-f3cbfbdbdd01" providerId="ADAL" clId="{62F2E649-BFA4-4EF4-8F8D-97DF52886B2C}" dt="2023-08-04T14:44:21.242" v="47" actId="368"/>
        <pc:sldMkLst>
          <pc:docMk/>
          <pc:sldMk cId="3433154406" sldId="901"/>
        </pc:sldMkLst>
      </pc:sldChg>
      <pc:sldChg chg="delSp modSp mod modNotes">
        <pc:chgData name="Sethi, Ricky" userId="539fa6ca-d159-4984-89f1-f3cbfbdbdd01" providerId="ADAL" clId="{62F2E649-BFA4-4EF4-8F8D-97DF52886B2C}" dt="2023-08-04T14:44:21.242" v="53" actId="368"/>
        <pc:sldMkLst>
          <pc:docMk/>
          <pc:sldMk cId="372721151" sldId="905"/>
        </pc:sldMkLst>
        <pc:spChg chg="del">
          <ac:chgData name="Sethi, Ricky" userId="539fa6ca-d159-4984-89f1-f3cbfbdbdd01" providerId="ADAL" clId="{62F2E649-BFA4-4EF4-8F8D-97DF52886B2C}" dt="2023-08-04T14:43:24.237" v="12" actId="478"/>
          <ac:spMkLst>
            <pc:docMk/>
            <pc:sldMk cId="372721151" sldId="905"/>
            <ac:spMk id="17" creationId="{81968523-17AA-F5C8-5046-4387A76FDCCD}"/>
          </ac:spMkLst>
        </pc:spChg>
        <pc:spChg chg="mod">
          <ac:chgData name="Sethi, Ricky" userId="539fa6ca-d159-4984-89f1-f3cbfbdbdd01" providerId="ADAL" clId="{62F2E649-BFA4-4EF4-8F8D-97DF52886B2C}" dt="2023-08-04T14:43:23.251" v="11" actId="6549"/>
          <ac:spMkLst>
            <pc:docMk/>
            <pc:sldMk cId="372721151" sldId="905"/>
            <ac:spMk id="19" creationId="{D9A23F09-BDAF-6AED-C8C7-42E9831B1513}"/>
          </ac:spMkLst>
        </pc:spChg>
        <pc:grpChg chg="del">
          <ac:chgData name="Sethi, Ricky" userId="539fa6ca-d159-4984-89f1-f3cbfbdbdd01" providerId="ADAL" clId="{62F2E649-BFA4-4EF4-8F8D-97DF52886B2C}" dt="2023-08-04T14:43:25.115" v="13" actId="478"/>
          <ac:grpSpMkLst>
            <pc:docMk/>
            <pc:sldMk cId="372721151" sldId="905"/>
            <ac:grpSpMk id="28" creationId="{A1D790C9-3FE3-D179-79F3-AE8E014288A3}"/>
          </ac:grpSpMkLst>
        </pc:grpChg>
        <pc:picChg chg="del">
          <ac:chgData name="Sethi, Ricky" userId="539fa6ca-d159-4984-89f1-f3cbfbdbdd01" providerId="ADAL" clId="{62F2E649-BFA4-4EF4-8F8D-97DF52886B2C}" dt="2023-08-04T14:43:25.786" v="14" actId="478"/>
          <ac:picMkLst>
            <pc:docMk/>
            <pc:sldMk cId="372721151" sldId="905"/>
            <ac:picMk id="13" creationId="{EB706A0A-A9D8-080F-37E1-3AEDCB3D4AD4}"/>
          </ac:picMkLst>
        </pc:picChg>
      </pc:sldChg>
      <pc:sldChg chg="modNotes">
        <pc:chgData name="Sethi, Ricky" userId="539fa6ca-d159-4984-89f1-f3cbfbdbdd01" providerId="ADAL" clId="{62F2E649-BFA4-4EF4-8F8D-97DF52886B2C}" dt="2023-08-04T14:44:21.282" v="75" actId="368"/>
        <pc:sldMkLst>
          <pc:docMk/>
          <pc:sldMk cId="637283524" sldId="906"/>
        </pc:sldMkLst>
      </pc:sldChg>
      <pc:sldChg chg="add del modNotes">
        <pc:chgData name="Sethi, Ricky" userId="539fa6ca-d159-4984-89f1-f3cbfbdbdd01" providerId="ADAL" clId="{62F2E649-BFA4-4EF4-8F8D-97DF52886B2C}" dt="2023-08-04T14:44:21.282" v="77" actId="368"/>
        <pc:sldMkLst>
          <pc:docMk/>
          <pc:sldMk cId="2492766141" sldId="907"/>
        </pc:sldMkLst>
      </pc:sldChg>
      <pc:sldChg chg="del">
        <pc:chgData name="Sethi, Ricky" userId="539fa6ca-d159-4984-89f1-f3cbfbdbdd01" providerId="ADAL" clId="{62F2E649-BFA4-4EF4-8F8D-97DF52886B2C}" dt="2023-08-04T14:42:42.434" v="2" actId="47"/>
        <pc:sldMkLst>
          <pc:docMk/>
          <pc:sldMk cId="3941694068" sldId="911"/>
        </pc:sldMkLst>
      </pc:sldChg>
      <pc:sldChg chg="del">
        <pc:chgData name="Sethi, Ricky" userId="539fa6ca-d159-4984-89f1-f3cbfbdbdd01" providerId="ADAL" clId="{62F2E649-BFA4-4EF4-8F8D-97DF52886B2C}" dt="2023-08-04T14:42:41.486" v="0" actId="47"/>
        <pc:sldMkLst>
          <pc:docMk/>
          <pc:sldMk cId="1461275604" sldId="912"/>
        </pc:sldMkLst>
      </pc:sldChg>
      <pc:sldChg chg="modNotes">
        <pc:chgData name="Sethi, Ricky" userId="539fa6ca-d159-4984-89f1-f3cbfbdbdd01" providerId="ADAL" clId="{62F2E649-BFA4-4EF4-8F8D-97DF52886B2C}" dt="2023-08-04T14:44:21.199" v="23" actId="368"/>
        <pc:sldMkLst>
          <pc:docMk/>
          <pc:sldMk cId="465434660" sldId="913"/>
        </pc:sldMkLst>
      </pc:sldChg>
      <pc:sldChg chg="modNotes">
        <pc:chgData name="Sethi, Ricky" userId="539fa6ca-d159-4984-89f1-f3cbfbdbdd01" providerId="ADAL" clId="{62F2E649-BFA4-4EF4-8F8D-97DF52886B2C}" dt="2023-08-04T14:44:21.273" v="69" actId="368"/>
        <pc:sldMkLst>
          <pc:docMk/>
          <pc:sldMk cId="3635995726" sldId="917"/>
        </pc:sldMkLst>
      </pc:sldChg>
      <pc:sldChg chg="modNotes">
        <pc:chgData name="Sethi, Ricky" userId="539fa6ca-d159-4984-89f1-f3cbfbdbdd01" providerId="ADAL" clId="{62F2E649-BFA4-4EF4-8F8D-97DF52886B2C}" dt="2023-08-04T14:44:21.195" v="21" actId="368"/>
        <pc:sldMkLst>
          <pc:docMk/>
          <pc:sldMk cId="3591416784" sldId="918"/>
        </pc:sldMkLst>
      </pc:sldChg>
      <pc:sldChg chg="modNotes">
        <pc:chgData name="Sethi, Ricky" userId="539fa6ca-d159-4984-89f1-f3cbfbdbdd01" providerId="ADAL" clId="{62F2E649-BFA4-4EF4-8F8D-97DF52886B2C}" dt="2023-08-04T14:44:21.200" v="25" actId="368"/>
        <pc:sldMkLst>
          <pc:docMk/>
          <pc:sldMk cId="1098418582" sldId="920"/>
        </pc:sldMkLst>
      </pc:sldChg>
      <pc:sldChg chg="del">
        <pc:chgData name="Sethi, Ricky" userId="539fa6ca-d159-4984-89f1-f3cbfbdbdd01" providerId="ADAL" clId="{62F2E649-BFA4-4EF4-8F8D-97DF52886B2C}" dt="2023-08-04T14:42:42.850" v="3" actId="47"/>
        <pc:sldMkLst>
          <pc:docMk/>
          <pc:sldMk cId="3462354956" sldId="921"/>
        </pc:sldMkLst>
      </pc:sldChg>
      <pc:sldChg chg="delSp mod modNotes">
        <pc:chgData name="Sethi, Ricky" userId="539fa6ca-d159-4984-89f1-f3cbfbdbdd01" providerId="ADAL" clId="{62F2E649-BFA4-4EF4-8F8D-97DF52886B2C}" dt="2023-08-04T14:44:21.226" v="39" actId="368"/>
        <pc:sldMkLst>
          <pc:docMk/>
          <pc:sldMk cId="3452725066" sldId="922"/>
        </pc:sldMkLst>
        <pc:picChg chg="del">
          <ac:chgData name="Sethi, Ricky" userId="539fa6ca-d159-4984-89f1-f3cbfbdbdd01" providerId="ADAL" clId="{62F2E649-BFA4-4EF4-8F8D-97DF52886B2C}" dt="2023-08-04T14:43:14.240" v="10" actId="478"/>
          <ac:picMkLst>
            <pc:docMk/>
            <pc:sldMk cId="3452725066" sldId="922"/>
            <ac:picMk id="13" creationId="{EB11D23C-E36A-7059-19C3-71ADC17FDC39}"/>
          </ac:picMkLst>
        </pc:picChg>
      </pc:sldChg>
      <pc:sldChg chg="delSp mod modNotes">
        <pc:chgData name="Sethi, Ricky" userId="539fa6ca-d159-4984-89f1-f3cbfbdbdd01" providerId="ADAL" clId="{62F2E649-BFA4-4EF4-8F8D-97DF52886B2C}" dt="2023-08-04T14:44:21.242" v="55" actId="368"/>
        <pc:sldMkLst>
          <pc:docMk/>
          <pc:sldMk cId="4293395805" sldId="924"/>
        </pc:sldMkLst>
        <pc:spChg chg="del">
          <ac:chgData name="Sethi, Ricky" userId="539fa6ca-d159-4984-89f1-f3cbfbdbdd01" providerId="ADAL" clId="{62F2E649-BFA4-4EF4-8F8D-97DF52886B2C}" dt="2023-08-04T14:43:33.373" v="15" actId="478"/>
          <ac:spMkLst>
            <pc:docMk/>
            <pc:sldMk cId="4293395805" sldId="924"/>
            <ac:spMk id="30" creationId="{37F4E32F-5EE3-42FF-99A4-10998D77303F}"/>
          </ac:spMkLst>
        </pc:spChg>
      </pc:sldChg>
      <pc:sldChg chg="del">
        <pc:chgData name="Sethi, Ricky" userId="539fa6ca-d159-4984-89f1-f3cbfbdbdd01" providerId="ADAL" clId="{62F2E649-BFA4-4EF4-8F8D-97DF52886B2C}" dt="2023-08-04T14:42:43.889" v="5" actId="47"/>
        <pc:sldMkLst>
          <pc:docMk/>
          <pc:sldMk cId="1355648166" sldId="926"/>
        </pc:sldMkLst>
      </pc:sldChg>
      <pc:sldChg chg="delSp mod modNotes">
        <pc:chgData name="Sethi, Ricky" userId="539fa6ca-d159-4984-89f1-f3cbfbdbdd01" providerId="ADAL" clId="{62F2E649-BFA4-4EF4-8F8D-97DF52886B2C}" dt="2023-08-04T14:44:21.257" v="59" actId="368"/>
        <pc:sldMkLst>
          <pc:docMk/>
          <pc:sldMk cId="3717062025" sldId="927"/>
        </pc:sldMkLst>
        <pc:spChg chg="del">
          <ac:chgData name="Sethi, Ricky" userId="539fa6ca-d159-4984-89f1-f3cbfbdbdd01" providerId="ADAL" clId="{62F2E649-BFA4-4EF4-8F8D-97DF52886B2C}" dt="2023-08-04T14:43:37.246" v="16" actId="478"/>
          <ac:spMkLst>
            <pc:docMk/>
            <pc:sldMk cId="3717062025" sldId="927"/>
            <ac:spMk id="6" creationId="{C97A6CF9-F20D-857B-B974-65FE2111614C}"/>
          </ac:spMkLst>
        </pc:spChg>
      </pc:sldChg>
      <pc:sldChg chg="modNotes">
        <pc:chgData name="Sethi, Ricky" userId="539fa6ca-d159-4984-89f1-f3cbfbdbdd01" providerId="ADAL" clId="{62F2E649-BFA4-4EF4-8F8D-97DF52886B2C}" dt="2023-08-04T14:44:21.226" v="45" actId="368"/>
        <pc:sldMkLst>
          <pc:docMk/>
          <pc:sldMk cId="4087502003" sldId="929"/>
        </pc:sldMkLst>
      </pc:sldChg>
      <pc:sldChg chg="modNotes">
        <pc:chgData name="Sethi, Ricky" userId="539fa6ca-d159-4984-89f1-f3cbfbdbdd01" providerId="ADAL" clId="{62F2E649-BFA4-4EF4-8F8D-97DF52886B2C}" dt="2023-08-04T14:44:21.226" v="43" actId="368"/>
        <pc:sldMkLst>
          <pc:docMk/>
          <pc:sldMk cId="3964908498" sldId="930"/>
        </pc:sldMkLst>
      </pc:sldChg>
      <pc:sldChg chg="delSp mod modNotes">
        <pc:chgData name="Sethi, Ricky" userId="539fa6ca-d159-4984-89f1-f3cbfbdbdd01" providerId="ADAL" clId="{62F2E649-BFA4-4EF4-8F8D-97DF52886B2C}" dt="2023-08-04T14:44:33.725" v="78" actId="478"/>
        <pc:sldMkLst>
          <pc:docMk/>
          <pc:sldMk cId="3852665018" sldId="931"/>
        </pc:sldMkLst>
        <pc:picChg chg="del">
          <ac:chgData name="Sethi, Ricky" userId="539fa6ca-d159-4984-89f1-f3cbfbdbdd01" providerId="ADAL" clId="{62F2E649-BFA4-4EF4-8F8D-97DF52886B2C}" dt="2023-08-04T14:44:33.725" v="78" actId="478"/>
          <ac:picMkLst>
            <pc:docMk/>
            <pc:sldMk cId="3852665018" sldId="931"/>
            <ac:picMk id="32" creationId="{EF0B2C5C-F538-64A3-067C-F0F2F45095B3}"/>
          </ac:picMkLst>
        </pc:picChg>
      </pc:sldChg>
      <pc:sldChg chg="modNotes">
        <pc:chgData name="Sethi, Ricky" userId="539fa6ca-d159-4984-89f1-f3cbfbdbdd01" providerId="ADAL" clId="{62F2E649-BFA4-4EF4-8F8D-97DF52886B2C}" dt="2023-08-04T14:44:21.257" v="61" actId="368"/>
        <pc:sldMkLst>
          <pc:docMk/>
          <pc:sldMk cId="219758140" sldId="932"/>
        </pc:sldMkLst>
      </pc:sldChg>
      <pc:sldChg chg="modNotes">
        <pc:chgData name="Sethi, Ricky" userId="539fa6ca-d159-4984-89f1-f3cbfbdbdd01" providerId="ADAL" clId="{62F2E649-BFA4-4EF4-8F8D-97DF52886B2C}" dt="2023-08-04T14:44:21.257" v="63" actId="368"/>
        <pc:sldMkLst>
          <pc:docMk/>
          <pc:sldMk cId="373394677" sldId="933"/>
        </pc:sldMkLst>
      </pc:sldChg>
      <pc:sldChg chg="del">
        <pc:chgData name="Sethi, Ricky" userId="539fa6ca-d159-4984-89f1-f3cbfbdbdd01" providerId="ADAL" clId="{62F2E649-BFA4-4EF4-8F8D-97DF52886B2C}" dt="2023-08-04T14:42:42.023" v="1" actId="47"/>
        <pc:sldMkLst>
          <pc:docMk/>
          <pc:sldMk cId="2243853935" sldId="934"/>
        </pc:sldMkLst>
      </pc:sldChg>
      <pc:sldChg chg="modNotes">
        <pc:chgData name="Sethi, Ricky" userId="539fa6ca-d159-4984-89f1-f3cbfbdbdd01" providerId="ADAL" clId="{62F2E649-BFA4-4EF4-8F8D-97DF52886B2C}" dt="2023-08-04T14:44:21.257" v="65" actId="368"/>
        <pc:sldMkLst>
          <pc:docMk/>
          <pc:sldMk cId="3215907030" sldId="935"/>
        </pc:sldMkLst>
      </pc:sldChg>
      <pc:sldChg chg="modNotes">
        <pc:chgData name="Sethi, Ricky" userId="539fa6ca-d159-4984-89f1-f3cbfbdbdd01" providerId="ADAL" clId="{62F2E649-BFA4-4EF4-8F8D-97DF52886B2C}" dt="2023-08-04T14:44:21.273" v="67" actId="368"/>
        <pc:sldMkLst>
          <pc:docMk/>
          <pc:sldMk cId="1911699972" sldId="936"/>
        </pc:sldMkLst>
      </pc:sldChg>
      <pc:sldChg chg="delSp mod modNotes">
        <pc:chgData name="Sethi, Ricky" userId="539fa6ca-d159-4984-89f1-f3cbfbdbdd01" providerId="ADAL" clId="{62F2E649-BFA4-4EF4-8F8D-97DF52886B2C}" dt="2023-08-04T14:44:21.273" v="71" actId="368"/>
        <pc:sldMkLst>
          <pc:docMk/>
          <pc:sldMk cId="2120639013" sldId="938"/>
        </pc:sldMkLst>
        <pc:picChg chg="del">
          <ac:chgData name="Sethi, Ricky" userId="539fa6ca-d159-4984-89f1-f3cbfbdbdd01" providerId="ADAL" clId="{62F2E649-BFA4-4EF4-8F8D-97DF52886B2C}" dt="2023-08-04T14:42:55.097" v="8" actId="478"/>
          <ac:picMkLst>
            <pc:docMk/>
            <pc:sldMk cId="2120639013" sldId="938"/>
            <ac:picMk id="5" creationId="{6F90A587-A4D7-402E-A2B7-9820B45B7BD2}"/>
          </ac:picMkLst>
        </pc:picChg>
      </pc:sldChg>
      <pc:sldChg chg="modNotes">
        <pc:chgData name="Sethi, Ricky" userId="539fa6ca-d159-4984-89f1-f3cbfbdbdd01" providerId="ADAL" clId="{62F2E649-BFA4-4EF4-8F8D-97DF52886B2C}" dt="2023-08-04T14:44:21.282" v="73" actId="368"/>
        <pc:sldMkLst>
          <pc:docMk/>
          <pc:sldMk cId="3825218811" sldId="939"/>
        </pc:sldMkLst>
      </pc:sldChg>
      <pc:sldChg chg="modNotes">
        <pc:chgData name="Sethi, Ricky" userId="539fa6ca-d159-4984-89f1-f3cbfbdbdd01" providerId="ADAL" clId="{62F2E649-BFA4-4EF4-8F8D-97DF52886B2C}" dt="2023-08-04T14:44:21.242" v="49" actId="368"/>
        <pc:sldMkLst>
          <pc:docMk/>
          <pc:sldMk cId="1180257968" sldId="940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Building Energy</a:t>
            </a:r>
            <a:r>
              <a:rPr lang="en-GB" baseline="0"/>
              <a:t> Losses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A60-46AE-BE2C-1611343A30B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A60-46AE-BE2C-1611343A30B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A60-46AE-BE2C-1611343A30B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A60-46AE-BE2C-1611343A30B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A60-46AE-BE2C-1611343A30B5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2DA-4C1F-B083-87B22EB4E665}"/>
              </c:ext>
            </c:extLst>
          </c:dPt>
          <c:dLbls>
            <c:dLbl>
              <c:idx val="5"/>
              <c:tx>
                <c:rich>
                  <a:bodyPr/>
                  <a:lstStyle/>
                  <a:p>
                    <a:fld id="{AAA2C864-5E42-4F9D-BBB7-3B3BBF6E6E53}" type="PERCENTAGE">
                      <a:rPr lang="en-US" b="1"/>
                      <a:pPr/>
                      <a:t>[PERCENTAGE]</a:t>
                    </a:fld>
                    <a:endParaRPr lang="en-GB"/>
                  </a:p>
                </c:rich>
              </c:tx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2DA-4C1F-B083-87B22EB4E6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Roof</c:v>
                </c:pt>
                <c:pt idx="1">
                  <c:v>Floor</c:v>
                </c:pt>
                <c:pt idx="2">
                  <c:v>Walls</c:v>
                </c:pt>
                <c:pt idx="3">
                  <c:v>Windows &amp; doors</c:v>
                </c:pt>
                <c:pt idx="4">
                  <c:v>Ventilation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</c:v>
                </c:pt>
                <c:pt idx="1">
                  <c:v>9</c:v>
                </c:pt>
                <c:pt idx="2">
                  <c:v>22</c:v>
                </c:pt>
                <c:pt idx="3">
                  <c:v>32</c:v>
                </c:pt>
                <c:pt idx="4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DA-4C1F-B083-87B22EB4E66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833159448818898"/>
          <c:w val="1"/>
          <c:h val="0.116684055118110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BA28C0-5E00-4C92-8C29-5BA8BCAD8571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90F28D7-66FA-4DC6-8FE9-C6571803265A}">
      <dgm:prSet phldrT="[Text]" custT="1"/>
      <dgm:spPr/>
      <dgm:t>
        <a:bodyPr/>
        <a:lstStyle/>
        <a:p>
          <a:r>
            <a:rPr lang="en-GB" sz="1400" b="1"/>
            <a:t>Desirable</a:t>
          </a:r>
        </a:p>
        <a:p>
          <a:endParaRPr lang="en-GB" sz="1400"/>
        </a:p>
        <a:p>
          <a:r>
            <a:rPr lang="en-GB" sz="1400"/>
            <a:t>1000 ppm</a:t>
          </a:r>
        </a:p>
      </dgm:t>
    </dgm:pt>
    <dgm:pt modelId="{8C842774-B7F2-4353-AE77-D1FB524F61F6}" type="parTrans" cxnId="{D17F7C55-ECB4-4C59-84FA-1C6965097EC8}">
      <dgm:prSet/>
      <dgm:spPr/>
      <dgm:t>
        <a:bodyPr/>
        <a:lstStyle/>
        <a:p>
          <a:endParaRPr lang="en-GB" sz="900"/>
        </a:p>
      </dgm:t>
    </dgm:pt>
    <dgm:pt modelId="{E8A47E1C-0E6D-43C9-B286-428395451039}" type="sibTrans" cxnId="{D17F7C55-ECB4-4C59-84FA-1C6965097EC8}">
      <dgm:prSet/>
      <dgm:spPr/>
      <dgm:t>
        <a:bodyPr/>
        <a:lstStyle/>
        <a:p>
          <a:endParaRPr lang="en-GB" sz="900"/>
        </a:p>
      </dgm:t>
    </dgm:pt>
    <dgm:pt modelId="{5067DC22-F692-4399-B8BC-668DF00739A5}">
      <dgm:prSet phldrT="[Text]" custT="1"/>
      <dgm:spPr/>
      <dgm:t>
        <a:bodyPr/>
        <a:lstStyle/>
        <a:p>
          <a:r>
            <a:rPr lang="en-GB" sz="1400"/>
            <a:t>1200 ppm</a:t>
          </a:r>
        </a:p>
        <a:p>
          <a:endParaRPr lang="en-GB" sz="1400"/>
        </a:p>
        <a:p>
          <a:r>
            <a:rPr lang="en-GB" sz="1400" b="1"/>
            <a:t>Acceptable</a:t>
          </a:r>
        </a:p>
      </dgm:t>
    </dgm:pt>
    <dgm:pt modelId="{0D9AB5DA-9611-4F21-8D1D-65D78082ACEE}" type="parTrans" cxnId="{939253F6-C73C-4D69-8B39-67B1F751C3E0}">
      <dgm:prSet/>
      <dgm:spPr/>
      <dgm:t>
        <a:bodyPr/>
        <a:lstStyle/>
        <a:p>
          <a:endParaRPr lang="en-GB" sz="900"/>
        </a:p>
      </dgm:t>
    </dgm:pt>
    <dgm:pt modelId="{91314BC7-7C04-42EA-A4BD-325FEEC70F72}" type="sibTrans" cxnId="{939253F6-C73C-4D69-8B39-67B1F751C3E0}">
      <dgm:prSet/>
      <dgm:spPr/>
      <dgm:t>
        <a:bodyPr/>
        <a:lstStyle/>
        <a:p>
          <a:endParaRPr lang="en-GB" sz="900"/>
        </a:p>
      </dgm:t>
    </dgm:pt>
    <dgm:pt modelId="{2DBEBE8E-1ED3-4A30-8C28-1B9F0CA2F182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/>
            <a:t>Poor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/>
        </a:p>
        <a:p>
          <a:pPr marL="0"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/>
            <a:t>1500 ppm</a:t>
          </a:r>
        </a:p>
      </dgm:t>
    </dgm:pt>
    <dgm:pt modelId="{D0A96C3F-EDC3-4D50-A221-5DE453374812}" type="parTrans" cxnId="{96A45146-06BD-4112-B709-BECC54167764}">
      <dgm:prSet/>
      <dgm:spPr/>
      <dgm:t>
        <a:bodyPr/>
        <a:lstStyle/>
        <a:p>
          <a:endParaRPr lang="en-GB" sz="900"/>
        </a:p>
      </dgm:t>
    </dgm:pt>
    <dgm:pt modelId="{81E322FD-63DE-4DFC-8693-D54ADEA7B274}" type="sibTrans" cxnId="{96A45146-06BD-4112-B709-BECC54167764}">
      <dgm:prSet/>
      <dgm:spPr/>
      <dgm:t>
        <a:bodyPr/>
        <a:lstStyle/>
        <a:p>
          <a:endParaRPr lang="en-GB" sz="900"/>
        </a:p>
      </dgm:t>
    </dgm:pt>
    <dgm:pt modelId="{25387301-E9A2-4FA3-AF2B-7F57DF62E2DC}">
      <dgm:prSet custT="1"/>
      <dgm:spPr/>
      <dgm:t>
        <a:bodyPr/>
        <a:lstStyle/>
        <a:p>
          <a:r>
            <a:rPr lang="en-GB" sz="1400"/>
            <a:t>&gt; 5000 ppm</a:t>
          </a:r>
        </a:p>
        <a:p>
          <a:endParaRPr lang="en-GB" sz="1400"/>
        </a:p>
        <a:p>
          <a:r>
            <a:rPr lang="en-GB" sz="1400"/>
            <a:t> </a:t>
          </a:r>
          <a:r>
            <a:rPr lang="en-GB" sz="1400" b="1"/>
            <a:t>Dangerous</a:t>
          </a:r>
        </a:p>
      </dgm:t>
    </dgm:pt>
    <dgm:pt modelId="{52B03130-4D4A-46C8-B8AB-CD8DB5493B46}" type="parTrans" cxnId="{02148243-6A67-4D65-91C8-34A996E128BC}">
      <dgm:prSet/>
      <dgm:spPr/>
      <dgm:t>
        <a:bodyPr/>
        <a:lstStyle/>
        <a:p>
          <a:endParaRPr lang="en-GB" sz="900"/>
        </a:p>
      </dgm:t>
    </dgm:pt>
    <dgm:pt modelId="{8BD715C6-7F90-4BE0-B857-2BEE28ABAD7B}" type="sibTrans" cxnId="{02148243-6A67-4D65-91C8-34A996E128BC}">
      <dgm:prSet/>
      <dgm:spPr/>
      <dgm:t>
        <a:bodyPr/>
        <a:lstStyle/>
        <a:p>
          <a:endParaRPr lang="en-GB" sz="900"/>
        </a:p>
      </dgm:t>
    </dgm:pt>
    <dgm:pt modelId="{F0960541-C8F5-49BE-BA54-3D0B6C39BE29}" type="pres">
      <dgm:prSet presAssocID="{A5BA28C0-5E00-4C92-8C29-5BA8BCAD8571}" presName="Name0" presStyleCnt="0">
        <dgm:presLayoutVars>
          <dgm:dir/>
          <dgm:resizeHandles val="exact"/>
        </dgm:presLayoutVars>
      </dgm:prSet>
      <dgm:spPr/>
    </dgm:pt>
    <dgm:pt modelId="{F871495F-A8F5-45DD-A757-9A1514EF87D1}" type="pres">
      <dgm:prSet presAssocID="{A5BA28C0-5E00-4C92-8C29-5BA8BCAD8571}" presName="arrow" presStyleLbl="bgShp" presStyleIdx="0" presStyleCnt="1"/>
      <dgm:spPr/>
    </dgm:pt>
    <dgm:pt modelId="{7957A4C2-451A-4FB9-AB24-C14E36E365C0}" type="pres">
      <dgm:prSet presAssocID="{A5BA28C0-5E00-4C92-8C29-5BA8BCAD8571}" presName="points" presStyleCnt="0"/>
      <dgm:spPr/>
    </dgm:pt>
    <dgm:pt modelId="{5F15167E-CA33-45B5-8839-5B4353AA6C1D}" type="pres">
      <dgm:prSet presAssocID="{590F28D7-66FA-4DC6-8FE9-C6571803265A}" presName="compositeA" presStyleCnt="0"/>
      <dgm:spPr/>
    </dgm:pt>
    <dgm:pt modelId="{24B05F9B-3665-4B16-9D36-003A220D68BF}" type="pres">
      <dgm:prSet presAssocID="{590F28D7-66FA-4DC6-8FE9-C6571803265A}" presName="textA" presStyleLbl="revTx" presStyleIdx="0" presStyleCnt="4">
        <dgm:presLayoutVars>
          <dgm:bulletEnabled val="1"/>
        </dgm:presLayoutVars>
      </dgm:prSet>
      <dgm:spPr/>
    </dgm:pt>
    <dgm:pt modelId="{889BA28D-3C95-4004-A723-6EA0706967D5}" type="pres">
      <dgm:prSet presAssocID="{590F28D7-66FA-4DC6-8FE9-C6571803265A}" presName="circleA" presStyleLbl="node1" presStyleIdx="0" presStyleCnt="4"/>
      <dgm:spPr/>
    </dgm:pt>
    <dgm:pt modelId="{D669926B-128B-4B3E-9FC8-7D92CE4D3A9A}" type="pres">
      <dgm:prSet presAssocID="{590F28D7-66FA-4DC6-8FE9-C6571803265A}" presName="spaceA" presStyleCnt="0"/>
      <dgm:spPr/>
    </dgm:pt>
    <dgm:pt modelId="{34D801BC-430C-44A4-AA3E-7CB6E165E58B}" type="pres">
      <dgm:prSet presAssocID="{E8A47E1C-0E6D-43C9-B286-428395451039}" presName="space" presStyleCnt="0"/>
      <dgm:spPr/>
    </dgm:pt>
    <dgm:pt modelId="{89DFAC03-3A57-4FD9-BFBE-E301EB3F3AAE}" type="pres">
      <dgm:prSet presAssocID="{5067DC22-F692-4399-B8BC-668DF00739A5}" presName="compositeB" presStyleCnt="0"/>
      <dgm:spPr/>
    </dgm:pt>
    <dgm:pt modelId="{2AFEF48A-5608-4BF7-8B5A-77D230F5728C}" type="pres">
      <dgm:prSet presAssocID="{5067DC22-F692-4399-B8BC-668DF00739A5}" presName="textB" presStyleLbl="revTx" presStyleIdx="1" presStyleCnt="4" custLinFactNeighborX="-24050">
        <dgm:presLayoutVars>
          <dgm:bulletEnabled val="1"/>
        </dgm:presLayoutVars>
      </dgm:prSet>
      <dgm:spPr/>
    </dgm:pt>
    <dgm:pt modelId="{5095629C-368C-4B48-BD87-E86083D622F5}" type="pres">
      <dgm:prSet presAssocID="{5067DC22-F692-4399-B8BC-668DF00739A5}" presName="circleB" presStyleLbl="node1" presStyleIdx="1" presStyleCnt="4" custLinFactNeighborX="-78125"/>
      <dgm:spPr/>
    </dgm:pt>
    <dgm:pt modelId="{F5D26519-2AA1-4209-8144-1332482D82D0}" type="pres">
      <dgm:prSet presAssocID="{5067DC22-F692-4399-B8BC-668DF00739A5}" presName="spaceB" presStyleCnt="0"/>
      <dgm:spPr/>
    </dgm:pt>
    <dgm:pt modelId="{755472CB-71A7-44C9-B95E-4260CAD425BE}" type="pres">
      <dgm:prSet presAssocID="{91314BC7-7C04-42EA-A4BD-325FEEC70F72}" presName="space" presStyleCnt="0"/>
      <dgm:spPr/>
    </dgm:pt>
    <dgm:pt modelId="{76F25B84-0401-416E-B183-224CC3F523B6}" type="pres">
      <dgm:prSet presAssocID="{2DBEBE8E-1ED3-4A30-8C28-1B9F0CA2F182}" presName="compositeA" presStyleCnt="0"/>
      <dgm:spPr/>
    </dgm:pt>
    <dgm:pt modelId="{6C2B4625-236C-424C-8DF2-4356A37B969F}" type="pres">
      <dgm:prSet presAssocID="{2DBEBE8E-1ED3-4A30-8C28-1B9F0CA2F182}" presName="textA" presStyleLbl="revTx" presStyleIdx="2" presStyleCnt="4" custLinFactNeighborX="-32708">
        <dgm:presLayoutVars>
          <dgm:bulletEnabled val="1"/>
        </dgm:presLayoutVars>
      </dgm:prSet>
      <dgm:spPr/>
    </dgm:pt>
    <dgm:pt modelId="{6805D170-B501-43D4-9B2A-35C048D4ABBD}" type="pres">
      <dgm:prSet presAssocID="{2DBEBE8E-1ED3-4A30-8C28-1B9F0CA2F182}" presName="circleA" presStyleLbl="node1" presStyleIdx="2" presStyleCnt="4" custLinFactX="-6250" custLinFactNeighborX="-100000"/>
      <dgm:spPr/>
    </dgm:pt>
    <dgm:pt modelId="{F8EDC772-C1C5-42E7-8881-3C3BED16A3B0}" type="pres">
      <dgm:prSet presAssocID="{2DBEBE8E-1ED3-4A30-8C28-1B9F0CA2F182}" presName="spaceA" presStyleCnt="0"/>
      <dgm:spPr/>
    </dgm:pt>
    <dgm:pt modelId="{344450DE-3FD9-452B-8177-D70A7A092BA3}" type="pres">
      <dgm:prSet presAssocID="{81E322FD-63DE-4DFC-8693-D54ADEA7B274}" presName="space" presStyleCnt="0"/>
      <dgm:spPr/>
    </dgm:pt>
    <dgm:pt modelId="{42A136DF-F5E4-453C-BDBA-6444D05DC32E}" type="pres">
      <dgm:prSet presAssocID="{25387301-E9A2-4FA3-AF2B-7F57DF62E2DC}" presName="compositeB" presStyleCnt="0"/>
      <dgm:spPr/>
    </dgm:pt>
    <dgm:pt modelId="{449FC41E-117E-4054-9A66-8967D8FA11BC}" type="pres">
      <dgm:prSet presAssocID="{25387301-E9A2-4FA3-AF2B-7F57DF62E2DC}" presName="textB" presStyleLbl="revTx" presStyleIdx="3" presStyleCnt="4" custLinFactNeighborX="-7469">
        <dgm:presLayoutVars>
          <dgm:bulletEnabled val="1"/>
        </dgm:presLayoutVars>
      </dgm:prSet>
      <dgm:spPr/>
    </dgm:pt>
    <dgm:pt modelId="{414C029F-1C7F-470A-B3A9-B27714F3D074}" type="pres">
      <dgm:prSet presAssocID="{25387301-E9A2-4FA3-AF2B-7F57DF62E2DC}" presName="circleB" presStyleLbl="node1" presStyleIdx="3" presStyleCnt="4" custLinFactNeighborX="-24262"/>
      <dgm:spPr/>
    </dgm:pt>
    <dgm:pt modelId="{79A19657-1696-4845-8F64-8EC1C45DC95A}" type="pres">
      <dgm:prSet presAssocID="{25387301-E9A2-4FA3-AF2B-7F57DF62E2DC}" presName="spaceB" presStyleCnt="0"/>
      <dgm:spPr/>
    </dgm:pt>
  </dgm:ptLst>
  <dgm:cxnLst>
    <dgm:cxn modelId="{DA84CF0A-AA7A-4638-B636-79972488A297}" type="presOf" srcId="{A5BA28C0-5E00-4C92-8C29-5BA8BCAD8571}" destId="{F0960541-C8F5-49BE-BA54-3D0B6C39BE29}" srcOrd="0" destOrd="0" presId="urn:microsoft.com/office/officeart/2005/8/layout/hProcess11"/>
    <dgm:cxn modelId="{46BA0E30-6748-4EC1-AB40-BAEEDAFDDADC}" type="presOf" srcId="{590F28D7-66FA-4DC6-8FE9-C6571803265A}" destId="{24B05F9B-3665-4B16-9D36-003A220D68BF}" srcOrd="0" destOrd="0" presId="urn:microsoft.com/office/officeart/2005/8/layout/hProcess11"/>
    <dgm:cxn modelId="{88CACA3E-497C-4271-9193-BB16F7740F4D}" type="presOf" srcId="{5067DC22-F692-4399-B8BC-668DF00739A5}" destId="{2AFEF48A-5608-4BF7-8B5A-77D230F5728C}" srcOrd="0" destOrd="0" presId="urn:microsoft.com/office/officeart/2005/8/layout/hProcess11"/>
    <dgm:cxn modelId="{02148243-6A67-4D65-91C8-34A996E128BC}" srcId="{A5BA28C0-5E00-4C92-8C29-5BA8BCAD8571}" destId="{25387301-E9A2-4FA3-AF2B-7F57DF62E2DC}" srcOrd="3" destOrd="0" parTransId="{52B03130-4D4A-46C8-B8AB-CD8DB5493B46}" sibTransId="{8BD715C6-7F90-4BE0-B857-2BEE28ABAD7B}"/>
    <dgm:cxn modelId="{96A45146-06BD-4112-B709-BECC54167764}" srcId="{A5BA28C0-5E00-4C92-8C29-5BA8BCAD8571}" destId="{2DBEBE8E-1ED3-4A30-8C28-1B9F0CA2F182}" srcOrd="2" destOrd="0" parTransId="{D0A96C3F-EDC3-4D50-A221-5DE453374812}" sibTransId="{81E322FD-63DE-4DFC-8693-D54ADEA7B274}"/>
    <dgm:cxn modelId="{85B97A54-66A0-4053-9B0E-BF72D700F145}" type="presOf" srcId="{25387301-E9A2-4FA3-AF2B-7F57DF62E2DC}" destId="{449FC41E-117E-4054-9A66-8967D8FA11BC}" srcOrd="0" destOrd="0" presId="urn:microsoft.com/office/officeart/2005/8/layout/hProcess11"/>
    <dgm:cxn modelId="{D17F7C55-ECB4-4C59-84FA-1C6965097EC8}" srcId="{A5BA28C0-5E00-4C92-8C29-5BA8BCAD8571}" destId="{590F28D7-66FA-4DC6-8FE9-C6571803265A}" srcOrd="0" destOrd="0" parTransId="{8C842774-B7F2-4353-AE77-D1FB524F61F6}" sibTransId="{E8A47E1C-0E6D-43C9-B286-428395451039}"/>
    <dgm:cxn modelId="{FA20A075-E579-476A-86D5-8D1C57E9CFBC}" type="presOf" srcId="{2DBEBE8E-1ED3-4A30-8C28-1B9F0CA2F182}" destId="{6C2B4625-236C-424C-8DF2-4356A37B969F}" srcOrd="0" destOrd="0" presId="urn:microsoft.com/office/officeart/2005/8/layout/hProcess11"/>
    <dgm:cxn modelId="{939253F6-C73C-4D69-8B39-67B1F751C3E0}" srcId="{A5BA28C0-5E00-4C92-8C29-5BA8BCAD8571}" destId="{5067DC22-F692-4399-B8BC-668DF00739A5}" srcOrd="1" destOrd="0" parTransId="{0D9AB5DA-9611-4F21-8D1D-65D78082ACEE}" sibTransId="{91314BC7-7C04-42EA-A4BD-325FEEC70F72}"/>
    <dgm:cxn modelId="{B036A7B0-ADDC-488E-B731-AA36888FF8F1}" type="presParOf" srcId="{F0960541-C8F5-49BE-BA54-3D0B6C39BE29}" destId="{F871495F-A8F5-45DD-A757-9A1514EF87D1}" srcOrd="0" destOrd="0" presId="urn:microsoft.com/office/officeart/2005/8/layout/hProcess11"/>
    <dgm:cxn modelId="{A7A2B39D-4DAC-4C7D-A332-101CDD3D5A80}" type="presParOf" srcId="{F0960541-C8F5-49BE-BA54-3D0B6C39BE29}" destId="{7957A4C2-451A-4FB9-AB24-C14E36E365C0}" srcOrd="1" destOrd="0" presId="urn:microsoft.com/office/officeart/2005/8/layout/hProcess11"/>
    <dgm:cxn modelId="{D766A454-ACA1-4AB9-99F0-35EF586CC554}" type="presParOf" srcId="{7957A4C2-451A-4FB9-AB24-C14E36E365C0}" destId="{5F15167E-CA33-45B5-8839-5B4353AA6C1D}" srcOrd="0" destOrd="0" presId="urn:microsoft.com/office/officeart/2005/8/layout/hProcess11"/>
    <dgm:cxn modelId="{FE2A580A-3183-4045-8319-8C02EE3710AC}" type="presParOf" srcId="{5F15167E-CA33-45B5-8839-5B4353AA6C1D}" destId="{24B05F9B-3665-4B16-9D36-003A220D68BF}" srcOrd="0" destOrd="0" presId="urn:microsoft.com/office/officeart/2005/8/layout/hProcess11"/>
    <dgm:cxn modelId="{08A3BAD6-3FC4-42BE-AE9D-77A3A8DA0CE7}" type="presParOf" srcId="{5F15167E-CA33-45B5-8839-5B4353AA6C1D}" destId="{889BA28D-3C95-4004-A723-6EA0706967D5}" srcOrd="1" destOrd="0" presId="urn:microsoft.com/office/officeart/2005/8/layout/hProcess11"/>
    <dgm:cxn modelId="{5ED3D255-A332-4762-8755-9CE7ECB12B21}" type="presParOf" srcId="{5F15167E-CA33-45B5-8839-5B4353AA6C1D}" destId="{D669926B-128B-4B3E-9FC8-7D92CE4D3A9A}" srcOrd="2" destOrd="0" presId="urn:microsoft.com/office/officeart/2005/8/layout/hProcess11"/>
    <dgm:cxn modelId="{FBEF0FBF-F8B2-4AE9-93DA-BF4FAAA495D6}" type="presParOf" srcId="{7957A4C2-451A-4FB9-AB24-C14E36E365C0}" destId="{34D801BC-430C-44A4-AA3E-7CB6E165E58B}" srcOrd="1" destOrd="0" presId="urn:microsoft.com/office/officeart/2005/8/layout/hProcess11"/>
    <dgm:cxn modelId="{538CD10D-F53A-435D-9C96-3960E4C70408}" type="presParOf" srcId="{7957A4C2-451A-4FB9-AB24-C14E36E365C0}" destId="{89DFAC03-3A57-4FD9-BFBE-E301EB3F3AAE}" srcOrd="2" destOrd="0" presId="urn:microsoft.com/office/officeart/2005/8/layout/hProcess11"/>
    <dgm:cxn modelId="{DA99D770-2AE3-4BDD-BFB5-E3B33C861CE4}" type="presParOf" srcId="{89DFAC03-3A57-4FD9-BFBE-E301EB3F3AAE}" destId="{2AFEF48A-5608-4BF7-8B5A-77D230F5728C}" srcOrd="0" destOrd="0" presId="urn:microsoft.com/office/officeart/2005/8/layout/hProcess11"/>
    <dgm:cxn modelId="{10050966-D060-4F16-B6F0-087BB6B5751A}" type="presParOf" srcId="{89DFAC03-3A57-4FD9-BFBE-E301EB3F3AAE}" destId="{5095629C-368C-4B48-BD87-E86083D622F5}" srcOrd="1" destOrd="0" presId="urn:microsoft.com/office/officeart/2005/8/layout/hProcess11"/>
    <dgm:cxn modelId="{27D6F2C8-206E-44D5-B312-638361D8580C}" type="presParOf" srcId="{89DFAC03-3A57-4FD9-BFBE-E301EB3F3AAE}" destId="{F5D26519-2AA1-4209-8144-1332482D82D0}" srcOrd="2" destOrd="0" presId="urn:microsoft.com/office/officeart/2005/8/layout/hProcess11"/>
    <dgm:cxn modelId="{4B133638-9F2F-40E8-8E1E-B114D59CCB79}" type="presParOf" srcId="{7957A4C2-451A-4FB9-AB24-C14E36E365C0}" destId="{755472CB-71A7-44C9-B95E-4260CAD425BE}" srcOrd="3" destOrd="0" presId="urn:microsoft.com/office/officeart/2005/8/layout/hProcess11"/>
    <dgm:cxn modelId="{E8AED0AC-D0FF-49FD-A688-DB83900EEA44}" type="presParOf" srcId="{7957A4C2-451A-4FB9-AB24-C14E36E365C0}" destId="{76F25B84-0401-416E-B183-224CC3F523B6}" srcOrd="4" destOrd="0" presId="urn:microsoft.com/office/officeart/2005/8/layout/hProcess11"/>
    <dgm:cxn modelId="{F5DABDF4-D253-4179-B1E2-6B27759749B3}" type="presParOf" srcId="{76F25B84-0401-416E-B183-224CC3F523B6}" destId="{6C2B4625-236C-424C-8DF2-4356A37B969F}" srcOrd="0" destOrd="0" presId="urn:microsoft.com/office/officeart/2005/8/layout/hProcess11"/>
    <dgm:cxn modelId="{EE2F1A6D-5480-4214-8BFD-DABBF14647B9}" type="presParOf" srcId="{76F25B84-0401-416E-B183-224CC3F523B6}" destId="{6805D170-B501-43D4-9B2A-35C048D4ABBD}" srcOrd="1" destOrd="0" presId="urn:microsoft.com/office/officeart/2005/8/layout/hProcess11"/>
    <dgm:cxn modelId="{8CC91E2F-F597-4E66-851C-DC156EA7E9D1}" type="presParOf" srcId="{76F25B84-0401-416E-B183-224CC3F523B6}" destId="{F8EDC772-C1C5-42E7-8881-3C3BED16A3B0}" srcOrd="2" destOrd="0" presId="urn:microsoft.com/office/officeart/2005/8/layout/hProcess11"/>
    <dgm:cxn modelId="{8044AA9B-A7DA-4FE3-B4B9-FB766D2457F7}" type="presParOf" srcId="{7957A4C2-451A-4FB9-AB24-C14E36E365C0}" destId="{344450DE-3FD9-452B-8177-D70A7A092BA3}" srcOrd="5" destOrd="0" presId="urn:microsoft.com/office/officeart/2005/8/layout/hProcess11"/>
    <dgm:cxn modelId="{A13820DD-FD28-4A0B-ABA0-2614CAF1769E}" type="presParOf" srcId="{7957A4C2-451A-4FB9-AB24-C14E36E365C0}" destId="{42A136DF-F5E4-453C-BDBA-6444D05DC32E}" srcOrd="6" destOrd="0" presId="urn:microsoft.com/office/officeart/2005/8/layout/hProcess11"/>
    <dgm:cxn modelId="{C6542338-EFDC-4917-94D6-7484A9FD537E}" type="presParOf" srcId="{42A136DF-F5E4-453C-BDBA-6444D05DC32E}" destId="{449FC41E-117E-4054-9A66-8967D8FA11BC}" srcOrd="0" destOrd="0" presId="urn:microsoft.com/office/officeart/2005/8/layout/hProcess11"/>
    <dgm:cxn modelId="{D2D4175A-13EA-4F1D-97C5-B9DBD92ADAC2}" type="presParOf" srcId="{42A136DF-F5E4-453C-BDBA-6444D05DC32E}" destId="{414C029F-1C7F-470A-B3A9-B27714F3D074}" srcOrd="1" destOrd="0" presId="urn:microsoft.com/office/officeart/2005/8/layout/hProcess11"/>
    <dgm:cxn modelId="{370EB7B1-4C81-4A32-AD7C-9C5D3E2F35D1}" type="presParOf" srcId="{42A136DF-F5E4-453C-BDBA-6444D05DC32E}" destId="{79A19657-1696-4845-8F64-8EC1C45DC95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DF253D-4132-42EE-82ED-2F25DFEA646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FF20B8D-EE4F-46FE-86AC-E2B902CFC2E1}">
      <dgm:prSet phldrT="[Text]" custT="1"/>
      <dgm:spPr>
        <a:xfrm>
          <a:off x="3046669" y="1210406"/>
          <a:ext cx="4635394" cy="681076"/>
        </a:xfrm>
        <a:solidFill>
          <a:srgbClr val="64ADAD"/>
        </a:solidFill>
      </dgm:spPr>
      <dgm:t>
        <a:bodyPr lIns="12700"/>
        <a:lstStyle/>
        <a:p>
          <a:pPr>
            <a:buNone/>
          </a:pPr>
          <a:r>
            <a:rPr lang="de-DE" sz="800">
              <a:latin typeface="+mn-lt"/>
              <a:ea typeface="+mn-ea"/>
              <a:cs typeface="+mn-cs"/>
            </a:rPr>
            <a:t>Residential Ventilation Systems</a:t>
          </a:r>
          <a:endParaRPr lang="en-GB" sz="800"/>
        </a:p>
      </dgm:t>
    </dgm:pt>
    <dgm:pt modelId="{940B776B-8907-45BF-9032-0069EB343CC9}" type="parTrans" cxnId="{5A082799-5BDF-4937-8A9B-8C538616D1B4}">
      <dgm:prSet/>
      <dgm:spPr/>
      <dgm:t>
        <a:bodyPr/>
        <a:lstStyle/>
        <a:p>
          <a:endParaRPr lang="en-GB" sz="1400"/>
        </a:p>
      </dgm:t>
    </dgm:pt>
    <dgm:pt modelId="{E1C82E9C-6CF4-4D86-9A6D-003960501FE4}" type="sibTrans" cxnId="{5A082799-5BDF-4937-8A9B-8C538616D1B4}">
      <dgm:prSet/>
      <dgm:spPr/>
      <dgm:t>
        <a:bodyPr/>
        <a:lstStyle/>
        <a:p>
          <a:endParaRPr lang="en-GB" sz="1400"/>
        </a:p>
      </dgm:t>
    </dgm:pt>
    <dgm:pt modelId="{3A9C98C1-943A-4B94-8ED2-A56F43CCAC5C}">
      <dgm:prSet phldrT="[Text]" custT="1"/>
      <dgm:spPr>
        <a:xfrm>
          <a:off x="429910" y="2559094"/>
          <a:ext cx="2490336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Natural Ventilation</a:t>
          </a:r>
        </a:p>
      </dgm:t>
    </dgm:pt>
    <dgm:pt modelId="{67EC1E91-7363-4289-BE1C-AFF96911FCEB}" type="parTrans" cxnId="{6EF77FCA-8482-464F-8A55-37639A17B48B}">
      <dgm:prSet/>
      <dgm:spPr/>
      <dgm:t>
        <a:bodyPr/>
        <a:lstStyle/>
        <a:p>
          <a:endParaRPr lang="en-GB" sz="1400"/>
        </a:p>
      </dgm:t>
    </dgm:pt>
    <dgm:pt modelId="{76421B2C-5361-4AFD-97C8-95E0F2C76D75}" type="sibTrans" cxnId="{6EF77FCA-8482-464F-8A55-37639A17B48B}">
      <dgm:prSet/>
      <dgm:spPr/>
      <dgm:t>
        <a:bodyPr/>
        <a:lstStyle/>
        <a:p>
          <a:endParaRPr lang="en-GB" sz="1400"/>
        </a:p>
      </dgm:t>
    </dgm:pt>
    <dgm:pt modelId="{63791051-B6D0-4D9C-8242-7538FC8177F7}" type="asst">
      <dgm:prSet custT="1"/>
      <dgm:spPr>
        <a:xfrm>
          <a:off x="5" y="3871165"/>
          <a:ext cx="152920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Horizontal transverse ventilation</a:t>
          </a:r>
        </a:p>
      </dgm:t>
    </dgm:pt>
    <dgm:pt modelId="{C6A2532C-07C5-4485-BE70-948836454FAC}" type="parTrans" cxnId="{20CCEF46-6007-4BC4-B67A-8773B6ADE3C6}">
      <dgm:prSet/>
      <dgm:spPr/>
      <dgm:t>
        <a:bodyPr/>
        <a:lstStyle/>
        <a:p>
          <a:endParaRPr lang="en-GB" sz="1400"/>
        </a:p>
      </dgm:t>
    </dgm:pt>
    <dgm:pt modelId="{13A312B1-BE81-4B95-933C-6FD5D86E86AE}" type="sibTrans" cxnId="{20CCEF46-6007-4BC4-B67A-8773B6ADE3C6}">
      <dgm:prSet/>
      <dgm:spPr/>
      <dgm:t>
        <a:bodyPr/>
        <a:lstStyle/>
        <a:p>
          <a:endParaRPr lang="en-GB" sz="1400"/>
        </a:p>
      </dgm:t>
    </dgm:pt>
    <dgm:pt modelId="{943741B7-A172-4174-B6C4-639DA36F7AF7}" type="asst">
      <dgm:prSet custT="1"/>
      <dgm:spPr>
        <a:xfrm>
          <a:off x="1850340" y="3871165"/>
          <a:ext cx="152920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Shaft ventilation </a:t>
          </a:r>
        </a:p>
      </dgm:t>
    </dgm:pt>
    <dgm:pt modelId="{C0976BA1-8D85-41C3-9351-35EFF5464B6E}" type="parTrans" cxnId="{341B2848-EB50-4916-B6A0-48395228CCD3}">
      <dgm:prSet/>
      <dgm:spPr/>
      <dgm:t>
        <a:bodyPr/>
        <a:lstStyle/>
        <a:p>
          <a:endParaRPr lang="en-GB" sz="1400"/>
        </a:p>
      </dgm:t>
    </dgm:pt>
    <dgm:pt modelId="{8F9F54E4-A06C-430D-AF48-037EBE2985BF}" type="sibTrans" cxnId="{341B2848-EB50-4916-B6A0-48395228CCD3}">
      <dgm:prSet/>
      <dgm:spPr/>
      <dgm:t>
        <a:bodyPr/>
        <a:lstStyle/>
        <a:p>
          <a:endParaRPr lang="en-GB" sz="1400"/>
        </a:p>
      </dgm:t>
    </dgm:pt>
    <dgm:pt modelId="{E9B10A8C-A1F6-4778-8073-D21F1DB92B0A}">
      <dgm:prSet phldrT="[Text]" custT="1"/>
      <dgm:spPr>
        <a:xfrm>
          <a:off x="4137438" y="2550041"/>
          <a:ext cx="2458513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Mechanical Ventilation</a:t>
          </a:r>
        </a:p>
      </dgm:t>
    </dgm:pt>
    <dgm:pt modelId="{F8D1B6B1-BA7F-42F1-BC16-302861264C27}" type="parTrans" cxnId="{2C5CAE82-9B53-4F06-8264-FB3966199394}">
      <dgm:prSet/>
      <dgm:spPr/>
      <dgm:t>
        <a:bodyPr/>
        <a:lstStyle/>
        <a:p>
          <a:endParaRPr lang="en-GB" sz="1400"/>
        </a:p>
      </dgm:t>
    </dgm:pt>
    <dgm:pt modelId="{B7F172BD-320D-4BB4-A177-539C1364B649}" type="sibTrans" cxnId="{2C5CAE82-9B53-4F06-8264-FB3966199394}">
      <dgm:prSet/>
      <dgm:spPr/>
      <dgm:t>
        <a:bodyPr/>
        <a:lstStyle/>
        <a:p>
          <a:endParaRPr lang="en-GB" sz="1400"/>
        </a:p>
      </dgm:t>
    </dgm:pt>
    <dgm:pt modelId="{49A9B04A-3FBD-4FED-81CF-EEB7B045D3FF}" type="asst">
      <dgm:prSet custT="1"/>
      <dgm:spPr>
        <a:xfrm>
          <a:off x="3700674" y="3871165"/>
          <a:ext cx="152920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Extract ventilation</a:t>
          </a:r>
        </a:p>
      </dgm:t>
    </dgm:pt>
    <dgm:pt modelId="{59CF5696-0CAE-4385-8471-2DF7E4CC2D5E}" type="parTrans" cxnId="{1D4823CF-FDEA-4B76-8095-6139B1BF5251}">
      <dgm:prSet/>
      <dgm:spPr/>
      <dgm:t>
        <a:bodyPr/>
        <a:lstStyle/>
        <a:p>
          <a:endParaRPr lang="en-GB" sz="1400"/>
        </a:p>
      </dgm:t>
    </dgm:pt>
    <dgm:pt modelId="{523EEBA3-49CD-423B-833B-6DC6EC04E253}" type="sibTrans" cxnId="{1D4823CF-FDEA-4B76-8095-6139B1BF5251}">
      <dgm:prSet/>
      <dgm:spPr/>
      <dgm:t>
        <a:bodyPr/>
        <a:lstStyle/>
        <a:p>
          <a:endParaRPr lang="en-GB" sz="1400"/>
        </a:p>
      </dgm:t>
    </dgm:pt>
    <dgm:pt modelId="{4E39C8D6-4C03-4C7A-A13D-51E77E802427}" type="asst">
      <dgm:prSet custT="1"/>
      <dgm:spPr>
        <a:xfrm>
          <a:off x="5554419" y="3871165"/>
          <a:ext cx="152920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Supply and extract ventilation</a:t>
          </a:r>
        </a:p>
      </dgm:t>
    </dgm:pt>
    <dgm:pt modelId="{9EE9E447-DFE6-4D0E-BCA9-BD0874295783}" type="parTrans" cxnId="{A3A5D0A6-8EFA-4C44-97F8-FD19A920AB5C}">
      <dgm:prSet/>
      <dgm:spPr/>
      <dgm:t>
        <a:bodyPr/>
        <a:lstStyle/>
        <a:p>
          <a:endParaRPr lang="en-GB" sz="1400"/>
        </a:p>
      </dgm:t>
    </dgm:pt>
    <dgm:pt modelId="{39B4E141-F347-477B-A33C-3EC7F360DEF7}" type="sibTrans" cxnId="{A3A5D0A6-8EFA-4C44-97F8-FD19A920AB5C}">
      <dgm:prSet/>
      <dgm:spPr/>
      <dgm:t>
        <a:bodyPr/>
        <a:lstStyle/>
        <a:p>
          <a:endParaRPr lang="en-GB" sz="1400"/>
        </a:p>
      </dgm:t>
    </dgm:pt>
    <dgm:pt modelId="{49DFC31E-3EA7-4416-9469-2E8204C1BD75}">
      <dgm:prSet phldrT="[Text]" custT="1"/>
      <dgm:spPr>
        <a:xfrm>
          <a:off x="7863064" y="2559086"/>
          <a:ext cx="244481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Hybrid Ventilation</a:t>
          </a:r>
        </a:p>
      </dgm:t>
    </dgm:pt>
    <dgm:pt modelId="{07BE3867-CA9D-41A9-B636-7C9CE268EA9B}" type="parTrans" cxnId="{72F6B313-C24B-40A6-B0D6-6C8D872CC551}">
      <dgm:prSet/>
      <dgm:spPr/>
      <dgm:t>
        <a:bodyPr/>
        <a:lstStyle/>
        <a:p>
          <a:endParaRPr lang="en-GB" sz="1400"/>
        </a:p>
      </dgm:t>
    </dgm:pt>
    <dgm:pt modelId="{33FA508B-7686-4747-9F77-4F3496D1E674}" type="sibTrans" cxnId="{72F6B313-C24B-40A6-B0D6-6C8D872CC551}">
      <dgm:prSet/>
      <dgm:spPr/>
      <dgm:t>
        <a:bodyPr/>
        <a:lstStyle/>
        <a:p>
          <a:endParaRPr lang="en-GB" sz="1400"/>
        </a:p>
      </dgm:t>
    </dgm:pt>
    <dgm:pt modelId="{550C2195-4D65-4D25-A314-FF0A0983BD04}" type="asst">
      <dgm:prSet custT="1"/>
      <dgm:spPr>
        <a:xfrm>
          <a:off x="7404754" y="3871165"/>
          <a:ext cx="1529202" cy="764601"/>
        </a:xfrm>
        <a:solidFill>
          <a:srgbClr val="64ADAD"/>
        </a:solidFill>
      </dgm:spPr>
      <dgm:t>
        <a:bodyPr/>
        <a:lstStyle/>
        <a:p>
          <a:pPr>
            <a:buNone/>
          </a:pPr>
          <a:r>
            <a:rPr lang="de-DE" sz="800">
              <a:latin typeface="Arial Narrow"/>
              <a:ea typeface="+mn-ea"/>
              <a:cs typeface="+mn-cs"/>
            </a:rPr>
            <a:t>Natural + extract ventilation</a:t>
          </a:r>
        </a:p>
      </dgm:t>
    </dgm:pt>
    <dgm:pt modelId="{B820E43A-804B-40E6-8A39-81A3C579CC88}" type="parTrans" cxnId="{975FD723-7DDB-45A2-B6E1-83A7170CF95E}">
      <dgm:prSet/>
      <dgm:spPr/>
      <dgm:t>
        <a:bodyPr/>
        <a:lstStyle/>
        <a:p>
          <a:endParaRPr lang="en-GB" sz="1400"/>
        </a:p>
      </dgm:t>
    </dgm:pt>
    <dgm:pt modelId="{B6E712B6-4248-49B6-AB67-04C7E80FB3F1}" type="sibTrans" cxnId="{975FD723-7DDB-45A2-B6E1-83A7170CF95E}">
      <dgm:prSet/>
      <dgm:spPr/>
      <dgm:t>
        <a:bodyPr/>
        <a:lstStyle/>
        <a:p>
          <a:endParaRPr lang="en-GB" sz="1400"/>
        </a:p>
      </dgm:t>
    </dgm:pt>
    <dgm:pt modelId="{31D233B1-C0F9-46F8-898A-C083F6763C84}" type="asst">
      <dgm:prSet custT="1"/>
      <dgm:spPr>
        <a:xfrm>
          <a:off x="9255089" y="3871165"/>
          <a:ext cx="1529202" cy="764601"/>
        </a:xfrm>
        <a:solidFill>
          <a:srgbClr val="64ADAD"/>
        </a:solidFill>
      </dgm:spPr>
      <dgm:t>
        <a:bodyPr/>
        <a:lstStyle/>
        <a:p>
          <a:r>
            <a:rPr lang="de-DE" sz="800">
              <a:latin typeface="Arial Narrow"/>
              <a:ea typeface="+mn-ea"/>
              <a:cs typeface="+mn-cs"/>
            </a:rPr>
            <a:t>Natural + S/E    ventilation </a:t>
          </a:r>
          <a:endParaRPr lang="en-GB" sz="800"/>
        </a:p>
      </dgm:t>
    </dgm:pt>
    <dgm:pt modelId="{DDBEFC51-DF31-469F-BD03-DBA105534AAE}" type="parTrans" cxnId="{AACDB34E-65E2-413C-93B4-7CD8C0E647D9}">
      <dgm:prSet/>
      <dgm:spPr/>
      <dgm:t>
        <a:bodyPr/>
        <a:lstStyle/>
        <a:p>
          <a:endParaRPr lang="en-GB" sz="1400"/>
        </a:p>
      </dgm:t>
    </dgm:pt>
    <dgm:pt modelId="{7FF0FDB6-71D0-4EEB-9629-32B3CAA6AB2E}" type="sibTrans" cxnId="{AACDB34E-65E2-413C-93B4-7CD8C0E647D9}">
      <dgm:prSet/>
      <dgm:spPr/>
      <dgm:t>
        <a:bodyPr/>
        <a:lstStyle/>
        <a:p>
          <a:endParaRPr lang="en-GB" sz="1400"/>
        </a:p>
      </dgm:t>
    </dgm:pt>
    <dgm:pt modelId="{DBB004CC-74D0-47B9-B6BB-4C7846EA757C}" type="pres">
      <dgm:prSet presAssocID="{85DF253D-4132-42EE-82ED-2F25DFEA646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89B7891-D1F7-4C45-AB60-C5E6E5E37DE4}" type="pres">
      <dgm:prSet presAssocID="{9FF20B8D-EE4F-46FE-86AC-E2B902CFC2E1}" presName="hierRoot1" presStyleCnt="0">
        <dgm:presLayoutVars>
          <dgm:hierBranch val="init"/>
        </dgm:presLayoutVars>
      </dgm:prSet>
      <dgm:spPr/>
    </dgm:pt>
    <dgm:pt modelId="{B24661DA-176F-4F32-83E1-DBA47C89A2D0}" type="pres">
      <dgm:prSet presAssocID="{9FF20B8D-EE4F-46FE-86AC-E2B902CFC2E1}" presName="rootComposite1" presStyleCnt="0"/>
      <dgm:spPr/>
    </dgm:pt>
    <dgm:pt modelId="{7A118AB3-9641-409E-945D-F3385DC1C61A}" type="pres">
      <dgm:prSet presAssocID="{9FF20B8D-EE4F-46FE-86AC-E2B902CFC2E1}" presName="rootText1" presStyleLbl="node0" presStyleIdx="0" presStyleCnt="1" custScaleX="215442" custScaleY="89076" custLinFactNeighborX="-1184" custLinFactNeighborY="34018">
        <dgm:presLayoutVars>
          <dgm:chPref val="3"/>
        </dgm:presLayoutVars>
      </dgm:prSet>
      <dgm:spPr>
        <a:prstGeom prst="rect">
          <a:avLst/>
        </a:prstGeom>
      </dgm:spPr>
    </dgm:pt>
    <dgm:pt modelId="{1832E26B-3B95-4608-8D56-2044F2B16412}" type="pres">
      <dgm:prSet presAssocID="{9FF20B8D-EE4F-46FE-86AC-E2B902CFC2E1}" presName="rootConnector1" presStyleLbl="node1" presStyleIdx="0" presStyleCnt="0"/>
      <dgm:spPr/>
    </dgm:pt>
    <dgm:pt modelId="{21773DF1-1843-4170-B75E-43638935C216}" type="pres">
      <dgm:prSet presAssocID="{9FF20B8D-EE4F-46FE-86AC-E2B902CFC2E1}" presName="hierChild2" presStyleCnt="0"/>
      <dgm:spPr/>
    </dgm:pt>
    <dgm:pt modelId="{864483C8-49DC-472B-92D2-A7527E5A5929}" type="pres">
      <dgm:prSet presAssocID="{67EC1E91-7363-4289-BE1C-AFF96911FCEB}" presName="Name37" presStyleLbl="parChTrans1D2" presStyleIdx="0" presStyleCnt="3"/>
      <dgm:spPr/>
    </dgm:pt>
    <dgm:pt modelId="{3DDC54AD-24DE-4B1D-83FF-055F95C7FBB1}" type="pres">
      <dgm:prSet presAssocID="{3A9C98C1-943A-4B94-8ED2-A56F43CCAC5C}" presName="hierRoot2" presStyleCnt="0">
        <dgm:presLayoutVars>
          <dgm:hierBranch val="init"/>
        </dgm:presLayoutVars>
      </dgm:prSet>
      <dgm:spPr/>
    </dgm:pt>
    <dgm:pt modelId="{B373CA84-43B7-4692-9459-0569CCBB74E4}" type="pres">
      <dgm:prSet presAssocID="{3A9C98C1-943A-4B94-8ED2-A56F43CCAC5C}" presName="rootComposite" presStyleCnt="0"/>
      <dgm:spPr/>
    </dgm:pt>
    <dgm:pt modelId="{057DE253-AC21-477A-A868-95A39089068D}" type="pres">
      <dgm:prSet presAssocID="{3A9C98C1-943A-4B94-8ED2-A56F43CCAC5C}" presName="rootText" presStyleLbl="node2" presStyleIdx="0" presStyleCnt="3" custScaleX="162852" custLinFactNeighborX="-1184" custLinFactNeighborY="79333">
        <dgm:presLayoutVars>
          <dgm:chPref val="3"/>
        </dgm:presLayoutVars>
      </dgm:prSet>
      <dgm:spPr>
        <a:prstGeom prst="rect">
          <a:avLst/>
        </a:prstGeom>
      </dgm:spPr>
    </dgm:pt>
    <dgm:pt modelId="{085B2E9C-5D75-4BF8-9100-E3E0965E35F9}" type="pres">
      <dgm:prSet presAssocID="{3A9C98C1-943A-4B94-8ED2-A56F43CCAC5C}" presName="rootConnector" presStyleLbl="node2" presStyleIdx="0" presStyleCnt="3"/>
      <dgm:spPr/>
    </dgm:pt>
    <dgm:pt modelId="{1CE428CC-DE93-44FF-B7D1-B95B461F6E0B}" type="pres">
      <dgm:prSet presAssocID="{3A9C98C1-943A-4B94-8ED2-A56F43CCAC5C}" presName="hierChild4" presStyleCnt="0"/>
      <dgm:spPr/>
    </dgm:pt>
    <dgm:pt modelId="{A23CD820-6B8F-4C90-834E-05B4AC0F33D4}" type="pres">
      <dgm:prSet presAssocID="{3A9C98C1-943A-4B94-8ED2-A56F43CCAC5C}" presName="hierChild5" presStyleCnt="0"/>
      <dgm:spPr/>
    </dgm:pt>
    <dgm:pt modelId="{DA951591-EF34-486B-B14A-EE118BCD8BB6}" type="pres">
      <dgm:prSet presAssocID="{C6A2532C-07C5-4485-BE70-948836454FAC}" presName="Name111" presStyleLbl="parChTrans1D3" presStyleIdx="0" presStyleCnt="6"/>
      <dgm:spPr/>
    </dgm:pt>
    <dgm:pt modelId="{0794DAA4-6383-4F5D-A6CA-C3B199B8D733}" type="pres">
      <dgm:prSet presAssocID="{63791051-B6D0-4D9C-8242-7538FC8177F7}" presName="hierRoot3" presStyleCnt="0">
        <dgm:presLayoutVars>
          <dgm:hierBranch val="init"/>
        </dgm:presLayoutVars>
      </dgm:prSet>
      <dgm:spPr/>
    </dgm:pt>
    <dgm:pt modelId="{0F5DC525-D9E6-499B-BE3B-2F9D96F5CB23}" type="pres">
      <dgm:prSet presAssocID="{63791051-B6D0-4D9C-8242-7538FC8177F7}" presName="rootComposite3" presStyleCnt="0"/>
      <dgm:spPr/>
    </dgm:pt>
    <dgm:pt modelId="{5A2F55DE-672D-4844-AE75-B0C151CA36F8}" type="pres">
      <dgm:prSet presAssocID="{63791051-B6D0-4D9C-8242-7538FC8177F7}" presName="rootText3" presStyleLbl="asst2" presStyleIdx="0" presStyleCnt="6" custLinFactY="8935" custLinFactNeighborX="-223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D66F8294-5641-4607-9ABE-293A49F9AAF9}" type="pres">
      <dgm:prSet presAssocID="{63791051-B6D0-4D9C-8242-7538FC8177F7}" presName="rootConnector3" presStyleLbl="asst2" presStyleIdx="0" presStyleCnt="6"/>
      <dgm:spPr/>
    </dgm:pt>
    <dgm:pt modelId="{7E527248-087B-4506-AA25-6E12B93AD9F4}" type="pres">
      <dgm:prSet presAssocID="{63791051-B6D0-4D9C-8242-7538FC8177F7}" presName="hierChild6" presStyleCnt="0"/>
      <dgm:spPr/>
    </dgm:pt>
    <dgm:pt modelId="{D9F27D9D-B5EE-4BDF-B643-26CA4023CFC4}" type="pres">
      <dgm:prSet presAssocID="{63791051-B6D0-4D9C-8242-7538FC8177F7}" presName="hierChild7" presStyleCnt="0"/>
      <dgm:spPr/>
    </dgm:pt>
    <dgm:pt modelId="{5CD1D95D-7C2F-4CEB-878A-D5E7229283AE}" type="pres">
      <dgm:prSet presAssocID="{C0976BA1-8D85-41C3-9351-35EFF5464B6E}" presName="Name111" presStyleLbl="parChTrans1D3" presStyleIdx="1" presStyleCnt="6"/>
      <dgm:spPr/>
    </dgm:pt>
    <dgm:pt modelId="{4C5CFF41-7D45-4D7F-A605-AEB92297A218}" type="pres">
      <dgm:prSet presAssocID="{943741B7-A172-4174-B6C4-639DA36F7AF7}" presName="hierRoot3" presStyleCnt="0">
        <dgm:presLayoutVars>
          <dgm:hierBranch val="init"/>
        </dgm:presLayoutVars>
      </dgm:prSet>
      <dgm:spPr/>
    </dgm:pt>
    <dgm:pt modelId="{A2DB1F96-75B8-4CE2-B1A6-704B5CA007D8}" type="pres">
      <dgm:prSet presAssocID="{943741B7-A172-4174-B6C4-639DA36F7AF7}" presName="rootComposite3" presStyleCnt="0"/>
      <dgm:spPr/>
    </dgm:pt>
    <dgm:pt modelId="{F4D07224-B97F-4B74-82E8-3A964E7A2C25}" type="pres">
      <dgm:prSet presAssocID="{943741B7-A172-4174-B6C4-639DA36F7AF7}" presName="rootText3" presStyleLbl="asst2" presStyleIdx="1" presStyleCnt="6" custLinFactY="8935" custLinFactNeighborX="-223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FB8053A2-6342-4A6B-903B-8D47587649E2}" type="pres">
      <dgm:prSet presAssocID="{943741B7-A172-4174-B6C4-639DA36F7AF7}" presName="rootConnector3" presStyleLbl="asst2" presStyleIdx="1" presStyleCnt="6"/>
      <dgm:spPr/>
    </dgm:pt>
    <dgm:pt modelId="{515D6689-A493-4D9B-92A6-24773DD6A070}" type="pres">
      <dgm:prSet presAssocID="{943741B7-A172-4174-B6C4-639DA36F7AF7}" presName="hierChild6" presStyleCnt="0"/>
      <dgm:spPr/>
    </dgm:pt>
    <dgm:pt modelId="{2945192D-F886-4259-88D1-5823E099E027}" type="pres">
      <dgm:prSet presAssocID="{943741B7-A172-4174-B6C4-639DA36F7AF7}" presName="hierChild7" presStyleCnt="0"/>
      <dgm:spPr/>
    </dgm:pt>
    <dgm:pt modelId="{E21074DD-6280-48CD-91B6-24B84327C72C}" type="pres">
      <dgm:prSet presAssocID="{F8D1B6B1-BA7F-42F1-BC16-302861264C27}" presName="Name37" presStyleLbl="parChTrans1D2" presStyleIdx="1" presStyleCnt="3"/>
      <dgm:spPr/>
    </dgm:pt>
    <dgm:pt modelId="{1F7BF77B-5291-4E76-9C3B-86AEFD2B2BDA}" type="pres">
      <dgm:prSet presAssocID="{E9B10A8C-A1F6-4778-8073-D21F1DB92B0A}" presName="hierRoot2" presStyleCnt="0">
        <dgm:presLayoutVars>
          <dgm:hierBranch val="init"/>
        </dgm:presLayoutVars>
      </dgm:prSet>
      <dgm:spPr/>
    </dgm:pt>
    <dgm:pt modelId="{36616858-3C4C-4428-AB3B-8EC5AE81390B}" type="pres">
      <dgm:prSet presAssocID="{E9B10A8C-A1F6-4778-8073-D21F1DB92B0A}" presName="rootComposite" presStyleCnt="0"/>
      <dgm:spPr/>
    </dgm:pt>
    <dgm:pt modelId="{0274FE4A-B936-4B0A-B397-7DEDC1ADFE57}" type="pres">
      <dgm:prSet presAssocID="{E9B10A8C-A1F6-4778-8073-D21F1DB92B0A}" presName="rootText" presStyleLbl="node2" presStyleIdx="1" presStyleCnt="3" custScaleX="160771" custLinFactNeighborX="-1776" custLinFactNeighborY="78149">
        <dgm:presLayoutVars>
          <dgm:chPref val="3"/>
        </dgm:presLayoutVars>
      </dgm:prSet>
      <dgm:spPr>
        <a:prstGeom prst="rect">
          <a:avLst/>
        </a:prstGeom>
      </dgm:spPr>
    </dgm:pt>
    <dgm:pt modelId="{AC02B75D-6A2D-4CEA-9820-286CB155E8A1}" type="pres">
      <dgm:prSet presAssocID="{E9B10A8C-A1F6-4778-8073-D21F1DB92B0A}" presName="rootConnector" presStyleLbl="node2" presStyleIdx="1" presStyleCnt="3"/>
      <dgm:spPr/>
    </dgm:pt>
    <dgm:pt modelId="{707E6AF4-6A61-4C91-977E-29A3E8AD0B3A}" type="pres">
      <dgm:prSet presAssocID="{E9B10A8C-A1F6-4778-8073-D21F1DB92B0A}" presName="hierChild4" presStyleCnt="0"/>
      <dgm:spPr/>
    </dgm:pt>
    <dgm:pt modelId="{3F51D438-CA6B-4E17-9FE9-C39231F30E2A}" type="pres">
      <dgm:prSet presAssocID="{E9B10A8C-A1F6-4778-8073-D21F1DB92B0A}" presName="hierChild5" presStyleCnt="0"/>
      <dgm:spPr/>
    </dgm:pt>
    <dgm:pt modelId="{46646BE1-3B0D-4316-92D1-25FFA6C9A46A}" type="pres">
      <dgm:prSet presAssocID="{59CF5696-0CAE-4385-8471-2DF7E4CC2D5E}" presName="Name111" presStyleLbl="parChTrans1D3" presStyleIdx="2" presStyleCnt="6"/>
      <dgm:spPr/>
    </dgm:pt>
    <dgm:pt modelId="{DD68B1F1-63A7-4C26-A797-3245B0767E89}" type="pres">
      <dgm:prSet presAssocID="{49A9B04A-3FBD-4FED-81CF-EEB7B045D3FF}" presName="hierRoot3" presStyleCnt="0">
        <dgm:presLayoutVars>
          <dgm:hierBranch val="init"/>
        </dgm:presLayoutVars>
      </dgm:prSet>
      <dgm:spPr/>
    </dgm:pt>
    <dgm:pt modelId="{1CA83B61-874A-4395-BB2D-A61F2D6906DD}" type="pres">
      <dgm:prSet presAssocID="{49A9B04A-3FBD-4FED-81CF-EEB7B045D3FF}" presName="rootComposite3" presStyleCnt="0"/>
      <dgm:spPr/>
    </dgm:pt>
    <dgm:pt modelId="{C016114E-CBF1-45B9-9261-AB240D792559}" type="pres">
      <dgm:prSet presAssocID="{49A9B04A-3FBD-4FED-81CF-EEB7B045D3FF}" presName="rootText3" presStyleLbl="asst2" presStyleIdx="2" presStyleCnt="6" custLinFactY="8935" custLinFactNeighborX="-223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C995DE16-A371-4439-AA26-34D021CEDF32}" type="pres">
      <dgm:prSet presAssocID="{49A9B04A-3FBD-4FED-81CF-EEB7B045D3FF}" presName="rootConnector3" presStyleLbl="asst2" presStyleIdx="2" presStyleCnt="6"/>
      <dgm:spPr/>
    </dgm:pt>
    <dgm:pt modelId="{22422DCB-B9E7-4BA6-B90E-AF10D06875B2}" type="pres">
      <dgm:prSet presAssocID="{49A9B04A-3FBD-4FED-81CF-EEB7B045D3FF}" presName="hierChild6" presStyleCnt="0"/>
      <dgm:spPr/>
    </dgm:pt>
    <dgm:pt modelId="{FC6503E8-5B67-448E-BBCF-674FFD69CE06}" type="pres">
      <dgm:prSet presAssocID="{49A9B04A-3FBD-4FED-81CF-EEB7B045D3FF}" presName="hierChild7" presStyleCnt="0"/>
      <dgm:spPr/>
    </dgm:pt>
    <dgm:pt modelId="{204BA457-49F9-49C5-B7A4-C876E22F625D}" type="pres">
      <dgm:prSet presAssocID="{9EE9E447-DFE6-4D0E-BCA9-BD0874295783}" presName="Name111" presStyleLbl="parChTrans1D3" presStyleIdx="3" presStyleCnt="6"/>
      <dgm:spPr/>
    </dgm:pt>
    <dgm:pt modelId="{A1888596-F770-4C59-A058-5259F0027B60}" type="pres">
      <dgm:prSet presAssocID="{4E39C8D6-4C03-4C7A-A13D-51E77E802427}" presName="hierRoot3" presStyleCnt="0">
        <dgm:presLayoutVars>
          <dgm:hierBranch val="init"/>
        </dgm:presLayoutVars>
      </dgm:prSet>
      <dgm:spPr/>
    </dgm:pt>
    <dgm:pt modelId="{2185ACE4-0960-47B4-ABE6-FD15FB8BC61D}" type="pres">
      <dgm:prSet presAssocID="{4E39C8D6-4C03-4C7A-A13D-51E77E802427}" presName="rootComposite3" presStyleCnt="0"/>
      <dgm:spPr/>
    </dgm:pt>
    <dgm:pt modelId="{0D71E4B4-4026-4225-9D1C-80E38BB0BEF9}" type="pres">
      <dgm:prSet presAssocID="{4E39C8D6-4C03-4C7A-A13D-51E77E802427}" presName="rootText3" presStyleLbl="asst2" presStyleIdx="3" presStyleCnt="6" custLinFactY="8935" custLinFactNeighborX="0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69336387-428F-48DE-AB1A-731D568B43B9}" type="pres">
      <dgm:prSet presAssocID="{4E39C8D6-4C03-4C7A-A13D-51E77E802427}" presName="rootConnector3" presStyleLbl="asst2" presStyleIdx="3" presStyleCnt="6"/>
      <dgm:spPr/>
    </dgm:pt>
    <dgm:pt modelId="{96BBD65E-8620-4505-87A0-3F344FC1B992}" type="pres">
      <dgm:prSet presAssocID="{4E39C8D6-4C03-4C7A-A13D-51E77E802427}" presName="hierChild6" presStyleCnt="0"/>
      <dgm:spPr/>
    </dgm:pt>
    <dgm:pt modelId="{A447F84E-8428-4C7C-8B0B-70FDBE05F664}" type="pres">
      <dgm:prSet presAssocID="{4E39C8D6-4C03-4C7A-A13D-51E77E802427}" presName="hierChild7" presStyleCnt="0"/>
      <dgm:spPr/>
    </dgm:pt>
    <dgm:pt modelId="{7B82F7B3-EFA8-4BBB-8CC9-B19DEDF835D9}" type="pres">
      <dgm:prSet presAssocID="{07BE3867-CA9D-41A9-B636-7C9CE268EA9B}" presName="Name37" presStyleLbl="parChTrans1D2" presStyleIdx="2" presStyleCnt="3"/>
      <dgm:spPr/>
    </dgm:pt>
    <dgm:pt modelId="{9F426872-54D8-463C-9AA3-1058F9CC038A}" type="pres">
      <dgm:prSet presAssocID="{49DFC31E-3EA7-4416-9469-2E8204C1BD75}" presName="hierRoot2" presStyleCnt="0">
        <dgm:presLayoutVars>
          <dgm:hierBranch val="init"/>
        </dgm:presLayoutVars>
      </dgm:prSet>
      <dgm:spPr/>
    </dgm:pt>
    <dgm:pt modelId="{DB83D8B9-48E8-4D75-83DF-5100C370F53B}" type="pres">
      <dgm:prSet presAssocID="{49DFC31E-3EA7-4416-9469-2E8204C1BD75}" presName="rootComposite" presStyleCnt="0"/>
      <dgm:spPr/>
    </dgm:pt>
    <dgm:pt modelId="{43FC1C09-2E58-44C5-81FD-6A0D4E26B4AC}" type="pres">
      <dgm:prSet presAssocID="{49DFC31E-3EA7-4416-9469-2E8204C1BD75}" presName="rootText" presStyleLbl="node2" presStyleIdx="2" presStyleCnt="3" custScaleX="159875" custLinFactNeighborX="-592" custLinFactNeighborY="79332">
        <dgm:presLayoutVars>
          <dgm:chPref val="3"/>
        </dgm:presLayoutVars>
      </dgm:prSet>
      <dgm:spPr>
        <a:prstGeom prst="rect">
          <a:avLst/>
        </a:prstGeom>
      </dgm:spPr>
    </dgm:pt>
    <dgm:pt modelId="{AD8F3907-18D1-4AC9-B7E9-EE7CC99E9953}" type="pres">
      <dgm:prSet presAssocID="{49DFC31E-3EA7-4416-9469-2E8204C1BD75}" presName="rootConnector" presStyleLbl="node2" presStyleIdx="2" presStyleCnt="3"/>
      <dgm:spPr/>
    </dgm:pt>
    <dgm:pt modelId="{DF138A40-655D-4D51-A106-FD678C33D847}" type="pres">
      <dgm:prSet presAssocID="{49DFC31E-3EA7-4416-9469-2E8204C1BD75}" presName="hierChild4" presStyleCnt="0"/>
      <dgm:spPr/>
    </dgm:pt>
    <dgm:pt modelId="{A314D6E2-F1C4-422D-B746-F5D8152ED999}" type="pres">
      <dgm:prSet presAssocID="{49DFC31E-3EA7-4416-9469-2E8204C1BD75}" presName="hierChild5" presStyleCnt="0"/>
      <dgm:spPr/>
    </dgm:pt>
    <dgm:pt modelId="{3A330614-421A-46B8-9D13-EA3A36CB70C4}" type="pres">
      <dgm:prSet presAssocID="{B820E43A-804B-40E6-8A39-81A3C579CC88}" presName="Name111" presStyleLbl="parChTrans1D3" presStyleIdx="4" presStyleCnt="6"/>
      <dgm:spPr/>
    </dgm:pt>
    <dgm:pt modelId="{EA3ED3D7-A66B-406D-BA78-4A69C0185E5C}" type="pres">
      <dgm:prSet presAssocID="{550C2195-4D65-4D25-A314-FF0A0983BD04}" presName="hierRoot3" presStyleCnt="0">
        <dgm:presLayoutVars>
          <dgm:hierBranch val="init"/>
        </dgm:presLayoutVars>
      </dgm:prSet>
      <dgm:spPr/>
    </dgm:pt>
    <dgm:pt modelId="{C1F5372A-F1DF-4BB9-AD09-9503B2D0F099}" type="pres">
      <dgm:prSet presAssocID="{550C2195-4D65-4D25-A314-FF0A0983BD04}" presName="rootComposite3" presStyleCnt="0"/>
      <dgm:spPr/>
    </dgm:pt>
    <dgm:pt modelId="{154F50F9-D9F1-42BB-9AEE-12C8EDBF47A6}" type="pres">
      <dgm:prSet presAssocID="{550C2195-4D65-4D25-A314-FF0A0983BD04}" presName="rootText3" presStyleLbl="asst2" presStyleIdx="4" presStyleCnt="6" custLinFactY="8935" custLinFactNeighborX="0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F429566B-752A-417E-8A18-9A4D284061AF}" type="pres">
      <dgm:prSet presAssocID="{550C2195-4D65-4D25-A314-FF0A0983BD04}" presName="rootConnector3" presStyleLbl="asst2" presStyleIdx="4" presStyleCnt="6"/>
      <dgm:spPr/>
    </dgm:pt>
    <dgm:pt modelId="{B4F566C3-AA19-4B58-96E4-BD792097D881}" type="pres">
      <dgm:prSet presAssocID="{550C2195-4D65-4D25-A314-FF0A0983BD04}" presName="hierChild6" presStyleCnt="0"/>
      <dgm:spPr/>
    </dgm:pt>
    <dgm:pt modelId="{D3302778-6323-4510-8658-290DACB8D6FC}" type="pres">
      <dgm:prSet presAssocID="{550C2195-4D65-4D25-A314-FF0A0983BD04}" presName="hierChild7" presStyleCnt="0"/>
      <dgm:spPr/>
    </dgm:pt>
    <dgm:pt modelId="{3D4638CD-61D7-4DCA-9D1D-EEF64D8664C8}" type="pres">
      <dgm:prSet presAssocID="{DDBEFC51-DF31-469F-BD03-DBA105534AAE}" presName="Name111" presStyleLbl="parChTrans1D3" presStyleIdx="5" presStyleCnt="6"/>
      <dgm:spPr/>
    </dgm:pt>
    <dgm:pt modelId="{B672B6F2-1933-4672-9FDE-AA6A1CF188A7}" type="pres">
      <dgm:prSet presAssocID="{31D233B1-C0F9-46F8-898A-C083F6763C84}" presName="hierRoot3" presStyleCnt="0">
        <dgm:presLayoutVars>
          <dgm:hierBranch val="init"/>
        </dgm:presLayoutVars>
      </dgm:prSet>
      <dgm:spPr/>
    </dgm:pt>
    <dgm:pt modelId="{F9A7E0D3-A642-40A7-A5E0-72C5C4FDB32A}" type="pres">
      <dgm:prSet presAssocID="{31D233B1-C0F9-46F8-898A-C083F6763C84}" presName="rootComposite3" presStyleCnt="0"/>
      <dgm:spPr/>
    </dgm:pt>
    <dgm:pt modelId="{1DA619F0-D9AA-4D4A-BF83-EA3A608766C3}" type="pres">
      <dgm:prSet presAssocID="{31D233B1-C0F9-46F8-898A-C083F6763C84}" presName="rootText3" presStyleLbl="asst2" presStyleIdx="5" presStyleCnt="6" custLinFactY="8935" custLinFactNeighborX="0" custLinFactNeighborY="100000">
        <dgm:presLayoutVars>
          <dgm:chPref val="3"/>
        </dgm:presLayoutVars>
      </dgm:prSet>
      <dgm:spPr>
        <a:prstGeom prst="rect">
          <a:avLst/>
        </a:prstGeom>
      </dgm:spPr>
    </dgm:pt>
    <dgm:pt modelId="{C8D15395-1630-4B08-8186-3D4A245EE0FD}" type="pres">
      <dgm:prSet presAssocID="{31D233B1-C0F9-46F8-898A-C083F6763C84}" presName="rootConnector3" presStyleLbl="asst2" presStyleIdx="5" presStyleCnt="6"/>
      <dgm:spPr/>
    </dgm:pt>
    <dgm:pt modelId="{212485E4-5DEF-4DBF-9B83-13CA207A64F5}" type="pres">
      <dgm:prSet presAssocID="{31D233B1-C0F9-46F8-898A-C083F6763C84}" presName="hierChild6" presStyleCnt="0"/>
      <dgm:spPr/>
    </dgm:pt>
    <dgm:pt modelId="{AC28D8EF-3C9A-4442-9A46-9C97A62644A9}" type="pres">
      <dgm:prSet presAssocID="{31D233B1-C0F9-46F8-898A-C083F6763C84}" presName="hierChild7" presStyleCnt="0"/>
      <dgm:spPr/>
    </dgm:pt>
    <dgm:pt modelId="{7AC40D66-4046-4587-B587-B6967D455EA5}" type="pres">
      <dgm:prSet presAssocID="{9FF20B8D-EE4F-46FE-86AC-E2B902CFC2E1}" presName="hierChild3" presStyleCnt="0"/>
      <dgm:spPr/>
    </dgm:pt>
  </dgm:ptLst>
  <dgm:cxnLst>
    <dgm:cxn modelId="{C1BF850B-8769-4AA5-A01D-4D069F73762E}" type="presOf" srcId="{67EC1E91-7363-4289-BE1C-AFF96911FCEB}" destId="{864483C8-49DC-472B-92D2-A7527E5A5929}" srcOrd="0" destOrd="0" presId="urn:microsoft.com/office/officeart/2005/8/layout/orgChart1"/>
    <dgm:cxn modelId="{72F6B313-C24B-40A6-B0D6-6C8D872CC551}" srcId="{9FF20B8D-EE4F-46FE-86AC-E2B902CFC2E1}" destId="{49DFC31E-3EA7-4416-9469-2E8204C1BD75}" srcOrd="2" destOrd="0" parTransId="{07BE3867-CA9D-41A9-B636-7C9CE268EA9B}" sibTransId="{33FA508B-7686-4747-9F77-4F3496D1E674}"/>
    <dgm:cxn modelId="{975FD723-7DDB-45A2-B6E1-83A7170CF95E}" srcId="{49DFC31E-3EA7-4416-9469-2E8204C1BD75}" destId="{550C2195-4D65-4D25-A314-FF0A0983BD04}" srcOrd="0" destOrd="0" parTransId="{B820E43A-804B-40E6-8A39-81A3C579CC88}" sibTransId="{B6E712B6-4248-49B6-AB67-04C7E80FB3F1}"/>
    <dgm:cxn modelId="{EBA1422C-8EC8-40DD-A9A3-EB464CE459BF}" type="presOf" srcId="{943741B7-A172-4174-B6C4-639DA36F7AF7}" destId="{FB8053A2-6342-4A6B-903B-8D47587649E2}" srcOrd="1" destOrd="0" presId="urn:microsoft.com/office/officeart/2005/8/layout/orgChart1"/>
    <dgm:cxn modelId="{B492E140-B2EC-4694-9AE6-20E3F1B4B8DC}" type="presOf" srcId="{9FF20B8D-EE4F-46FE-86AC-E2B902CFC2E1}" destId="{7A118AB3-9641-409E-945D-F3385DC1C61A}" srcOrd="0" destOrd="0" presId="urn:microsoft.com/office/officeart/2005/8/layout/orgChart1"/>
    <dgm:cxn modelId="{A565C35E-4EB4-459B-898F-8E8C5157EC2C}" type="presOf" srcId="{63791051-B6D0-4D9C-8242-7538FC8177F7}" destId="{D66F8294-5641-4607-9ABE-293A49F9AAF9}" srcOrd="1" destOrd="0" presId="urn:microsoft.com/office/officeart/2005/8/layout/orgChart1"/>
    <dgm:cxn modelId="{E54F0865-EF59-4A38-A7C2-0C11DB96DE59}" type="presOf" srcId="{4E39C8D6-4C03-4C7A-A13D-51E77E802427}" destId="{0D71E4B4-4026-4225-9D1C-80E38BB0BEF9}" srcOrd="0" destOrd="0" presId="urn:microsoft.com/office/officeart/2005/8/layout/orgChart1"/>
    <dgm:cxn modelId="{89A32B45-E40C-4CE5-B07A-5738367A4483}" type="presOf" srcId="{3A9C98C1-943A-4B94-8ED2-A56F43CCAC5C}" destId="{057DE253-AC21-477A-A868-95A39089068D}" srcOrd="0" destOrd="0" presId="urn:microsoft.com/office/officeart/2005/8/layout/orgChart1"/>
    <dgm:cxn modelId="{20CCEF46-6007-4BC4-B67A-8773B6ADE3C6}" srcId="{3A9C98C1-943A-4B94-8ED2-A56F43CCAC5C}" destId="{63791051-B6D0-4D9C-8242-7538FC8177F7}" srcOrd="0" destOrd="0" parTransId="{C6A2532C-07C5-4485-BE70-948836454FAC}" sibTransId="{13A312B1-BE81-4B95-933C-6FD5D86E86AE}"/>
    <dgm:cxn modelId="{341B2848-EB50-4916-B6A0-48395228CCD3}" srcId="{3A9C98C1-943A-4B94-8ED2-A56F43CCAC5C}" destId="{943741B7-A172-4174-B6C4-639DA36F7AF7}" srcOrd="1" destOrd="0" parTransId="{C0976BA1-8D85-41C3-9351-35EFF5464B6E}" sibTransId="{8F9F54E4-A06C-430D-AF48-037EBE2985BF}"/>
    <dgm:cxn modelId="{EAFF5B69-EA43-4752-87B7-D1EB55C6DA51}" type="presOf" srcId="{9FF20B8D-EE4F-46FE-86AC-E2B902CFC2E1}" destId="{1832E26B-3B95-4608-8D56-2044F2B16412}" srcOrd="1" destOrd="0" presId="urn:microsoft.com/office/officeart/2005/8/layout/orgChart1"/>
    <dgm:cxn modelId="{61C14149-233F-4F27-BC49-BF3886594405}" type="presOf" srcId="{59CF5696-0CAE-4385-8471-2DF7E4CC2D5E}" destId="{46646BE1-3B0D-4316-92D1-25FFA6C9A46A}" srcOrd="0" destOrd="0" presId="urn:microsoft.com/office/officeart/2005/8/layout/orgChart1"/>
    <dgm:cxn modelId="{DF617669-DFE9-4C00-BB8A-D4A67F823E24}" type="presOf" srcId="{07BE3867-CA9D-41A9-B636-7C9CE268EA9B}" destId="{7B82F7B3-EFA8-4BBB-8CC9-B19DEDF835D9}" srcOrd="0" destOrd="0" presId="urn:microsoft.com/office/officeart/2005/8/layout/orgChart1"/>
    <dgm:cxn modelId="{E7638F4A-2E2F-4884-A39D-D746CB852053}" type="presOf" srcId="{49DFC31E-3EA7-4416-9469-2E8204C1BD75}" destId="{AD8F3907-18D1-4AC9-B7E9-EE7CC99E9953}" srcOrd="1" destOrd="0" presId="urn:microsoft.com/office/officeart/2005/8/layout/orgChart1"/>
    <dgm:cxn modelId="{AACDB34E-65E2-413C-93B4-7CD8C0E647D9}" srcId="{49DFC31E-3EA7-4416-9469-2E8204C1BD75}" destId="{31D233B1-C0F9-46F8-898A-C083F6763C84}" srcOrd="1" destOrd="0" parTransId="{DDBEFC51-DF31-469F-BD03-DBA105534AAE}" sibTransId="{7FF0FDB6-71D0-4EEB-9629-32B3CAA6AB2E}"/>
    <dgm:cxn modelId="{60DE626F-695A-4FEC-B893-6DCBB0E1403E}" type="presOf" srcId="{C0976BA1-8D85-41C3-9351-35EFF5464B6E}" destId="{5CD1D95D-7C2F-4CEB-878A-D5E7229283AE}" srcOrd="0" destOrd="0" presId="urn:microsoft.com/office/officeart/2005/8/layout/orgChart1"/>
    <dgm:cxn modelId="{A35BE56F-387B-421F-A725-98957B9C88D5}" type="presOf" srcId="{550C2195-4D65-4D25-A314-FF0A0983BD04}" destId="{F429566B-752A-417E-8A18-9A4D284061AF}" srcOrd="1" destOrd="0" presId="urn:microsoft.com/office/officeart/2005/8/layout/orgChart1"/>
    <dgm:cxn modelId="{852DF176-1EE5-499B-B8D2-1DEF78E0F67B}" type="presOf" srcId="{B820E43A-804B-40E6-8A39-81A3C579CC88}" destId="{3A330614-421A-46B8-9D13-EA3A36CB70C4}" srcOrd="0" destOrd="0" presId="urn:microsoft.com/office/officeart/2005/8/layout/orgChart1"/>
    <dgm:cxn modelId="{B4B0505A-0B12-4981-B3B5-057BC41EB8BB}" type="presOf" srcId="{49DFC31E-3EA7-4416-9469-2E8204C1BD75}" destId="{43FC1C09-2E58-44C5-81FD-6A0D4E26B4AC}" srcOrd="0" destOrd="0" presId="urn:microsoft.com/office/officeart/2005/8/layout/orgChart1"/>
    <dgm:cxn modelId="{5288B57A-1EA0-4FFC-8552-E1E452BCB250}" type="presOf" srcId="{9EE9E447-DFE6-4D0E-BCA9-BD0874295783}" destId="{204BA457-49F9-49C5-B7A4-C876E22F625D}" srcOrd="0" destOrd="0" presId="urn:microsoft.com/office/officeart/2005/8/layout/orgChart1"/>
    <dgm:cxn modelId="{2C5CAE82-9B53-4F06-8264-FB3966199394}" srcId="{9FF20B8D-EE4F-46FE-86AC-E2B902CFC2E1}" destId="{E9B10A8C-A1F6-4778-8073-D21F1DB92B0A}" srcOrd="1" destOrd="0" parTransId="{F8D1B6B1-BA7F-42F1-BC16-302861264C27}" sibTransId="{B7F172BD-320D-4BB4-A177-539C1364B649}"/>
    <dgm:cxn modelId="{AD703F8C-DC24-4D3D-A472-0FBF726B437E}" type="presOf" srcId="{85DF253D-4132-42EE-82ED-2F25DFEA646F}" destId="{DBB004CC-74D0-47B9-B6BB-4C7846EA757C}" srcOrd="0" destOrd="0" presId="urn:microsoft.com/office/officeart/2005/8/layout/orgChart1"/>
    <dgm:cxn modelId="{CDB08F94-15DC-4B8A-8D34-130273D40EA3}" type="presOf" srcId="{3A9C98C1-943A-4B94-8ED2-A56F43CCAC5C}" destId="{085B2E9C-5D75-4BF8-9100-E3E0965E35F9}" srcOrd="1" destOrd="0" presId="urn:microsoft.com/office/officeart/2005/8/layout/orgChart1"/>
    <dgm:cxn modelId="{5A082799-5BDF-4937-8A9B-8C538616D1B4}" srcId="{85DF253D-4132-42EE-82ED-2F25DFEA646F}" destId="{9FF20B8D-EE4F-46FE-86AC-E2B902CFC2E1}" srcOrd="0" destOrd="0" parTransId="{940B776B-8907-45BF-9032-0069EB343CC9}" sibTransId="{E1C82E9C-6CF4-4D86-9A6D-003960501FE4}"/>
    <dgm:cxn modelId="{A673EC9C-4E52-40D0-A24E-5F00C8A41ECD}" type="presOf" srcId="{31D233B1-C0F9-46F8-898A-C083F6763C84}" destId="{1DA619F0-D9AA-4D4A-BF83-EA3A608766C3}" srcOrd="0" destOrd="0" presId="urn:microsoft.com/office/officeart/2005/8/layout/orgChart1"/>
    <dgm:cxn modelId="{AC9BB4A6-9652-47E0-BDBE-E24C698B447A}" type="presOf" srcId="{49A9B04A-3FBD-4FED-81CF-EEB7B045D3FF}" destId="{C016114E-CBF1-45B9-9261-AB240D792559}" srcOrd="0" destOrd="0" presId="urn:microsoft.com/office/officeart/2005/8/layout/orgChart1"/>
    <dgm:cxn modelId="{A3A5D0A6-8EFA-4C44-97F8-FD19A920AB5C}" srcId="{E9B10A8C-A1F6-4778-8073-D21F1DB92B0A}" destId="{4E39C8D6-4C03-4C7A-A13D-51E77E802427}" srcOrd="1" destOrd="0" parTransId="{9EE9E447-DFE6-4D0E-BCA9-BD0874295783}" sibTransId="{39B4E141-F347-477B-A33C-3EC7F360DEF7}"/>
    <dgm:cxn modelId="{FB0FFDB5-FAEC-49D1-ACF9-E2CCC11690AB}" type="presOf" srcId="{DDBEFC51-DF31-469F-BD03-DBA105534AAE}" destId="{3D4638CD-61D7-4DCA-9D1D-EEF64D8664C8}" srcOrd="0" destOrd="0" presId="urn:microsoft.com/office/officeart/2005/8/layout/orgChart1"/>
    <dgm:cxn modelId="{20693DC4-0FD1-489E-A34C-9B08D42A9085}" type="presOf" srcId="{550C2195-4D65-4D25-A314-FF0A0983BD04}" destId="{154F50F9-D9F1-42BB-9AEE-12C8EDBF47A6}" srcOrd="0" destOrd="0" presId="urn:microsoft.com/office/officeart/2005/8/layout/orgChart1"/>
    <dgm:cxn modelId="{6EF77FCA-8482-464F-8A55-37639A17B48B}" srcId="{9FF20B8D-EE4F-46FE-86AC-E2B902CFC2E1}" destId="{3A9C98C1-943A-4B94-8ED2-A56F43CCAC5C}" srcOrd="0" destOrd="0" parTransId="{67EC1E91-7363-4289-BE1C-AFF96911FCEB}" sibTransId="{76421B2C-5361-4AFD-97C8-95E0F2C76D75}"/>
    <dgm:cxn modelId="{AEBF8ECA-421E-49D0-8839-288AFC848628}" type="presOf" srcId="{63791051-B6D0-4D9C-8242-7538FC8177F7}" destId="{5A2F55DE-672D-4844-AE75-B0C151CA36F8}" srcOrd="0" destOrd="0" presId="urn:microsoft.com/office/officeart/2005/8/layout/orgChart1"/>
    <dgm:cxn modelId="{DE947ECC-BC71-4857-8CDB-CE27687D4A44}" type="presOf" srcId="{4E39C8D6-4C03-4C7A-A13D-51E77E802427}" destId="{69336387-428F-48DE-AB1A-731D568B43B9}" srcOrd="1" destOrd="0" presId="urn:microsoft.com/office/officeart/2005/8/layout/orgChart1"/>
    <dgm:cxn modelId="{1D4823CF-FDEA-4B76-8095-6139B1BF5251}" srcId="{E9B10A8C-A1F6-4778-8073-D21F1DB92B0A}" destId="{49A9B04A-3FBD-4FED-81CF-EEB7B045D3FF}" srcOrd="0" destOrd="0" parTransId="{59CF5696-0CAE-4385-8471-2DF7E4CC2D5E}" sibTransId="{523EEBA3-49CD-423B-833B-6DC6EC04E253}"/>
    <dgm:cxn modelId="{C9A53CCF-A061-4F9A-A4E2-293079158350}" type="presOf" srcId="{49A9B04A-3FBD-4FED-81CF-EEB7B045D3FF}" destId="{C995DE16-A371-4439-AA26-34D021CEDF32}" srcOrd="1" destOrd="0" presId="urn:microsoft.com/office/officeart/2005/8/layout/orgChart1"/>
    <dgm:cxn modelId="{F619A8D0-0D6A-46E1-AFA2-15B5438E7B71}" type="presOf" srcId="{31D233B1-C0F9-46F8-898A-C083F6763C84}" destId="{C8D15395-1630-4B08-8186-3D4A245EE0FD}" srcOrd="1" destOrd="0" presId="urn:microsoft.com/office/officeart/2005/8/layout/orgChart1"/>
    <dgm:cxn modelId="{F0D746D5-3BAC-483C-833F-6C7E297D1F8F}" type="presOf" srcId="{E9B10A8C-A1F6-4778-8073-D21F1DB92B0A}" destId="{0274FE4A-B936-4B0A-B397-7DEDC1ADFE57}" srcOrd="0" destOrd="0" presId="urn:microsoft.com/office/officeart/2005/8/layout/orgChart1"/>
    <dgm:cxn modelId="{24AA90E0-38F1-491C-B00E-ED446669E19B}" type="presOf" srcId="{943741B7-A172-4174-B6C4-639DA36F7AF7}" destId="{F4D07224-B97F-4B74-82E8-3A964E7A2C25}" srcOrd="0" destOrd="0" presId="urn:microsoft.com/office/officeart/2005/8/layout/orgChart1"/>
    <dgm:cxn modelId="{A1C57DE2-413F-4CD3-8B6C-FA7C51D48302}" type="presOf" srcId="{E9B10A8C-A1F6-4778-8073-D21F1DB92B0A}" destId="{AC02B75D-6A2D-4CEA-9820-286CB155E8A1}" srcOrd="1" destOrd="0" presId="urn:microsoft.com/office/officeart/2005/8/layout/orgChart1"/>
    <dgm:cxn modelId="{F0909AE6-C6CE-498C-8194-E40609112D48}" type="presOf" srcId="{C6A2532C-07C5-4485-BE70-948836454FAC}" destId="{DA951591-EF34-486B-B14A-EE118BCD8BB6}" srcOrd="0" destOrd="0" presId="urn:microsoft.com/office/officeart/2005/8/layout/orgChart1"/>
    <dgm:cxn modelId="{446EE8F0-4B93-46ED-8B02-93F6ADA57F49}" type="presOf" srcId="{F8D1B6B1-BA7F-42F1-BC16-302861264C27}" destId="{E21074DD-6280-48CD-91B6-24B84327C72C}" srcOrd="0" destOrd="0" presId="urn:microsoft.com/office/officeart/2005/8/layout/orgChart1"/>
    <dgm:cxn modelId="{E20F7F15-482B-40D3-896F-AA276F34F5D1}" type="presParOf" srcId="{DBB004CC-74D0-47B9-B6BB-4C7846EA757C}" destId="{B89B7891-D1F7-4C45-AB60-C5E6E5E37DE4}" srcOrd="0" destOrd="0" presId="urn:microsoft.com/office/officeart/2005/8/layout/orgChart1"/>
    <dgm:cxn modelId="{33B66FB7-A0CD-4146-8628-2BF249F21E0E}" type="presParOf" srcId="{B89B7891-D1F7-4C45-AB60-C5E6E5E37DE4}" destId="{B24661DA-176F-4F32-83E1-DBA47C89A2D0}" srcOrd="0" destOrd="0" presId="urn:microsoft.com/office/officeart/2005/8/layout/orgChart1"/>
    <dgm:cxn modelId="{4C9A6519-3A5E-4088-B119-81E263EF06D0}" type="presParOf" srcId="{B24661DA-176F-4F32-83E1-DBA47C89A2D0}" destId="{7A118AB3-9641-409E-945D-F3385DC1C61A}" srcOrd="0" destOrd="0" presId="urn:microsoft.com/office/officeart/2005/8/layout/orgChart1"/>
    <dgm:cxn modelId="{806731AA-AA13-4FE8-AE76-C12FC5CDD10B}" type="presParOf" srcId="{B24661DA-176F-4F32-83E1-DBA47C89A2D0}" destId="{1832E26B-3B95-4608-8D56-2044F2B16412}" srcOrd="1" destOrd="0" presId="urn:microsoft.com/office/officeart/2005/8/layout/orgChart1"/>
    <dgm:cxn modelId="{359A5F30-71BF-491D-B0AE-F1933B3D542F}" type="presParOf" srcId="{B89B7891-D1F7-4C45-AB60-C5E6E5E37DE4}" destId="{21773DF1-1843-4170-B75E-43638935C216}" srcOrd="1" destOrd="0" presId="urn:microsoft.com/office/officeart/2005/8/layout/orgChart1"/>
    <dgm:cxn modelId="{915C8D81-D416-4695-A2F4-99DBDED047FC}" type="presParOf" srcId="{21773DF1-1843-4170-B75E-43638935C216}" destId="{864483C8-49DC-472B-92D2-A7527E5A5929}" srcOrd="0" destOrd="0" presId="urn:microsoft.com/office/officeart/2005/8/layout/orgChart1"/>
    <dgm:cxn modelId="{83A92BF6-9EF4-4BCB-8E35-CCFFB1F80AAC}" type="presParOf" srcId="{21773DF1-1843-4170-B75E-43638935C216}" destId="{3DDC54AD-24DE-4B1D-83FF-055F95C7FBB1}" srcOrd="1" destOrd="0" presId="urn:microsoft.com/office/officeart/2005/8/layout/orgChart1"/>
    <dgm:cxn modelId="{372F29EA-F5C5-48D4-986A-7363AA765378}" type="presParOf" srcId="{3DDC54AD-24DE-4B1D-83FF-055F95C7FBB1}" destId="{B373CA84-43B7-4692-9459-0569CCBB74E4}" srcOrd="0" destOrd="0" presId="urn:microsoft.com/office/officeart/2005/8/layout/orgChart1"/>
    <dgm:cxn modelId="{C983FC22-D586-4688-A605-172C317C1627}" type="presParOf" srcId="{B373CA84-43B7-4692-9459-0569CCBB74E4}" destId="{057DE253-AC21-477A-A868-95A39089068D}" srcOrd="0" destOrd="0" presId="urn:microsoft.com/office/officeart/2005/8/layout/orgChart1"/>
    <dgm:cxn modelId="{4C97796D-0403-4BD2-8501-9A0B7C39721A}" type="presParOf" srcId="{B373CA84-43B7-4692-9459-0569CCBB74E4}" destId="{085B2E9C-5D75-4BF8-9100-E3E0965E35F9}" srcOrd="1" destOrd="0" presId="urn:microsoft.com/office/officeart/2005/8/layout/orgChart1"/>
    <dgm:cxn modelId="{D174AB98-70DA-45C1-BA6F-D75B6AE14E3F}" type="presParOf" srcId="{3DDC54AD-24DE-4B1D-83FF-055F95C7FBB1}" destId="{1CE428CC-DE93-44FF-B7D1-B95B461F6E0B}" srcOrd="1" destOrd="0" presId="urn:microsoft.com/office/officeart/2005/8/layout/orgChart1"/>
    <dgm:cxn modelId="{C1DDE6C0-DC4B-41C9-B999-9F5C73A8866C}" type="presParOf" srcId="{3DDC54AD-24DE-4B1D-83FF-055F95C7FBB1}" destId="{A23CD820-6B8F-4C90-834E-05B4AC0F33D4}" srcOrd="2" destOrd="0" presId="urn:microsoft.com/office/officeart/2005/8/layout/orgChart1"/>
    <dgm:cxn modelId="{B08CC687-6F4C-405F-8258-CBF89D3CEF43}" type="presParOf" srcId="{A23CD820-6B8F-4C90-834E-05B4AC0F33D4}" destId="{DA951591-EF34-486B-B14A-EE118BCD8BB6}" srcOrd="0" destOrd="0" presId="urn:microsoft.com/office/officeart/2005/8/layout/orgChart1"/>
    <dgm:cxn modelId="{969A922A-762C-45F1-A65C-FE38915AC3B8}" type="presParOf" srcId="{A23CD820-6B8F-4C90-834E-05B4AC0F33D4}" destId="{0794DAA4-6383-4F5D-A6CA-C3B199B8D733}" srcOrd="1" destOrd="0" presId="urn:microsoft.com/office/officeart/2005/8/layout/orgChart1"/>
    <dgm:cxn modelId="{6750ACB3-7FD9-4A43-88B3-CBBD3098E63F}" type="presParOf" srcId="{0794DAA4-6383-4F5D-A6CA-C3B199B8D733}" destId="{0F5DC525-D9E6-499B-BE3B-2F9D96F5CB23}" srcOrd="0" destOrd="0" presId="urn:microsoft.com/office/officeart/2005/8/layout/orgChart1"/>
    <dgm:cxn modelId="{DAED5583-8315-4E60-B98D-B81A4F95C259}" type="presParOf" srcId="{0F5DC525-D9E6-499B-BE3B-2F9D96F5CB23}" destId="{5A2F55DE-672D-4844-AE75-B0C151CA36F8}" srcOrd="0" destOrd="0" presId="urn:microsoft.com/office/officeart/2005/8/layout/orgChart1"/>
    <dgm:cxn modelId="{2C883DF7-1BA3-44F0-8D57-9E50535ECEDC}" type="presParOf" srcId="{0F5DC525-D9E6-499B-BE3B-2F9D96F5CB23}" destId="{D66F8294-5641-4607-9ABE-293A49F9AAF9}" srcOrd="1" destOrd="0" presId="urn:microsoft.com/office/officeart/2005/8/layout/orgChart1"/>
    <dgm:cxn modelId="{20EBA1E5-F495-4B00-810A-30763D00F0CD}" type="presParOf" srcId="{0794DAA4-6383-4F5D-A6CA-C3B199B8D733}" destId="{7E527248-087B-4506-AA25-6E12B93AD9F4}" srcOrd="1" destOrd="0" presId="urn:microsoft.com/office/officeart/2005/8/layout/orgChart1"/>
    <dgm:cxn modelId="{364767CC-761C-4878-B1C7-728580ABF69A}" type="presParOf" srcId="{0794DAA4-6383-4F5D-A6CA-C3B199B8D733}" destId="{D9F27D9D-B5EE-4BDF-B643-26CA4023CFC4}" srcOrd="2" destOrd="0" presId="urn:microsoft.com/office/officeart/2005/8/layout/orgChart1"/>
    <dgm:cxn modelId="{B461F179-030D-4646-AED7-EDA53DAF471D}" type="presParOf" srcId="{A23CD820-6B8F-4C90-834E-05B4AC0F33D4}" destId="{5CD1D95D-7C2F-4CEB-878A-D5E7229283AE}" srcOrd="2" destOrd="0" presId="urn:microsoft.com/office/officeart/2005/8/layout/orgChart1"/>
    <dgm:cxn modelId="{52AC7A37-6C4D-48B0-83A3-73B9F24DA104}" type="presParOf" srcId="{A23CD820-6B8F-4C90-834E-05B4AC0F33D4}" destId="{4C5CFF41-7D45-4D7F-A605-AEB92297A218}" srcOrd="3" destOrd="0" presId="urn:microsoft.com/office/officeart/2005/8/layout/orgChart1"/>
    <dgm:cxn modelId="{6484180C-8B07-4F7C-B8C7-3A66B88B0DAC}" type="presParOf" srcId="{4C5CFF41-7D45-4D7F-A605-AEB92297A218}" destId="{A2DB1F96-75B8-4CE2-B1A6-704B5CA007D8}" srcOrd="0" destOrd="0" presId="urn:microsoft.com/office/officeart/2005/8/layout/orgChart1"/>
    <dgm:cxn modelId="{545255A4-EC0B-4B8A-91AA-B7023D3A2E37}" type="presParOf" srcId="{A2DB1F96-75B8-4CE2-B1A6-704B5CA007D8}" destId="{F4D07224-B97F-4B74-82E8-3A964E7A2C25}" srcOrd="0" destOrd="0" presId="urn:microsoft.com/office/officeart/2005/8/layout/orgChart1"/>
    <dgm:cxn modelId="{9EB95D9A-E9EB-4489-BED8-569DE6107408}" type="presParOf" srcId="{A2DB1F96-75B8-4CE2-B1A6-704B5CA007D8}" destId="{FB8053A2-6342-4A6B-903B-8D47587649E2}" srcOrd="1" destOrd="0" presId="urn:microsoft.com/office/officeart/2005/8/layout/orgChart1"/>
    <dgm:cxn modelId="{2ABBFDE4-6C7A-4D62-8CDB-09E58D610E13}" type="presParOf" srcId="{4C5CFF41-7D45-4D7F-A605-AEB92297A218}" destId="{515D6689-A493-4D9B-92A6-24773DD6A070}" srcOrd="1" destOrd="0" presId="urn:microsoft.com/office/officeart/2005/8/layout/orgChart1"/>
    <dgm:cxn modelId="{AB97DD42-A282-4FAA-94F4-BDDFE5B12EA2}" type="presParOf" srcId="{4C5CFF41-7D45-4D7F-A605-AEB92297A218}" destId="{2945192D-F886-4259-88D1-5823E099E027}" srcOrd="2" destOrd="0" presId="urn:microsoft.com/office/officeart/2005/8/layout/orgChart1"/>
    <dgm:cxn modelId="{BFB6FB52-4C71-4F4E-BFCF-E1EDBE7FF11E}" type="presParOf" srcId="{21773DF1-1843-4170-B75E-43638935C216}" destId="{E21074DD-6280-48CD-91B6-24B84327C72C}" srcOrd="2" destOrd="0" presId="urn:microsoft.com/office/officeart/2005/8/layout/orgChart1"/>
    <dgm:cxn modelId="{1D9065A0-7165-45E5-BCE3-9DB33ACE8661}" type="presParOf" srcId="{21773DF1-1843-4170-B75E-43638935C216}" destId="{1F7BF77B-5291-4E76-9C3B-86AEFD2B2BDA}" srcOrd="3" destOrd="0" presId="urn:microsoft.com/office/officeart/2005/8/layout/orgChart1"/>
    <dgm:cxn modelId="{4DD52727-12A7-40F7-9C7D-3E817ED69145}" type="presParOf" srcId="{1F7BF77B-5291-4E76-9C3B-86AEFD2B2BDA}" destId="{36616858-3C4C-4428-AB3B-8EC5AE81390B}" srcOrd="0" destOrd="0" presId="urn:microsoft.com/office/officeart/2005/8/layout/orgChart1"/>
    <dgm:cxn modelId="{7B61CE8D-A622-4FFD-9028-4502A22A846F}" type="presParOf" srcId="{36616858-3C4C-4428-AB3B-8EC5AE81390B}" destId="{0274FE4A-B936-4B0A-B397-7DEDC1ADFE57}" srcOrd="0" destOrd="0" presId="urn:microsoft.com/office/officeart/2005/8/layout/orgChart1"/>
    <dgm:cxn modelId="{DF88799E-52AB-47D3-93F5-5FE3AAB60EC9}" type="presParOf" srcId="{36616858-3C4C-4428-AB3B-8EC5AE81390B}" destId="{AC02B75D-6A2D-4CEA-9820-286CB155E8A1}" srcOrd="1" destOrd="0" presId="urn:microsoft.com/office/officeart/2005/8/layout/orgChart1"/>
    <dgm:cxn modelId="{E038506C-4A29-4BDE-A63F-22546C7EF2D1}" type="presParOf" srcId="{1F7BF77B-5291-4E76-9C3B-86AEFD2B2BDA}" destId="{707E6AF4-6A61-4C91-977E-29A3E8AD0B3A}" srcOrd="1" destOrd="0" presId="urn:microsoft.com/office/officeart/2005/8/layout/orgChart1"/>
    <dgm:cxn modelId="{ACAF8A07-5B31-4B7A-9646-C71A5006EBCF}" type="presParOf" srcId="{1F7BF77B-5291-4E76-9C3B-86AEFD2B2BDA}" destId="{3F51D438-CA6B-4E17-9FE9-C39231F30E2A}" srcOrd="2" destOrd="0" presId="urn:microsoft.com/office/officeart/2005/8/layout/orgChart1"/>
    <dgm:cxn modelId="{ED7423CB-D7EB-4D16-B99D-BF5F39951244}" type="presParOf" srcId="{3F51D438-CA6B-4E17-9FE9-C39231F30E2A}" destId="{46646BE1-3B0D-4316-92D1-25FFA6C9A46A}" srcOrd="0" destOrd="0" presId="urn:microsoft.com/office/officeart/2005/8/layout/orgChart1"/>
    <dgm:cxn modelId="{9B6395E0-26FE-4B97-B73C-ED3BC21CD724}" type="presParOf" srcId="{3F51D438-CA6B-4E17-9FE9-C39231F30E2A}" destId="{DD68B1F1-63A7-4C26-A797-3245B0767E89}" srcOrd="1" destOrd="0" presId="urn:microsoft.com/office/officeart/2005/8/layout/orgChart1"/>
    <dgm:cxn modelId="{944C60B8-8191-45FE-858B-1E51C3DDB9F1}" type="presParOf" srcId="{DD68B1F1-63A7-4C26-A797-3245B0767E89}" destId="{1CA83B61-874A-4395-BB2D-A61F2D6906DD}" srcOrd="0" destOrd="0" presId="urn:microsoft.com/office/officeart/2005/8/layout/orgChart1"/>
    <dgm:cxn modelId="{47D93577-EFE3-4B75-83AC-8AFAA29B193D}" type="presParOf" srcId="{1CA83B61-874A-4395-BB2D-A61F2D6906DD}" destId="{C016114E-CBF1-45B9-9261-AB240D792559}" srcOrd="0" destOrd="0" presId="urn:microsoft.com/office/officeart/2005/8/layout/orgChart1"/>
    <dgm:cxn modelId="{E715E19A-14AC-4200-B618-06D5946CACD3}" type="presParOf" srcId="{1CA83B61-874A-4395-BB2D-A61F2D6906DD}" destId="{C995DE16-A371-4439-AA26-34D021CEDF32}" srcOrd="1" destOrd="0" presId="urn:microsoft.com/office/officeart/2005/8/layout/orgChart1"/>
    <dgm:cxn modelId="{3F0C2F9E-E6D3-49DB-B2A8-96710C99536F}" type="presParOf" srcId="{DD68B1F1-63A7-4C26-A797-3245B0767E89}" destId="{22422DCB-B9E7-4BA6-B90E-AF10D06875B2}" srcOrd="1" destOrd="0" presId="urn:microsoft.com/office/officeart/2005/8/layout/orgChart1"/>
    <dgm:cxn modelId="{84A171E3-2739-47E9-B47C-948CD71F3F33}" type="presParOf" srcId="{DD68B1F1-63A7-4C26-A797-3245B0767E89}" destId="{FC6503E8-5B67-448E-BBCF-674FFD69CE06}" srcOrd="2" destOrd="0" presId="urn:microsoft.com/office/officeart/2005/8/layout/orgChart1"/>
    <dgm:cxn modelId="{4712ED28-4C09-4C4F-B5CA-9392EC81E1BC}" type="presParOf" srcId="{3F51D438-CA6B-4E17-9FE9-C39231F30E2A}" destId="{204BA457-49F9-49C5-B7A4-C876E22F625D}" srcOrd="2" destOrd="0" presId="urn:microsoft.com/office/officeart/2005/8/layout/orgChart1"/>
    <dgm:cxn modelId="{2D986F56-B66D-489C-B656-E5FD836EDC95}" type="presParOf" srcId="{3F51D438-CA6B-4E17-9FE9-C39231F30E2A}" destId="{A1888596-F770-4C59-A058-5259F0027B60}" srcOrd="3" destOrd="0" presId="urn:microsoft.com/office/officeart/2005/8/layout/orgChart1"/>
    <dgm:cxn modelId="{9130C34E-E087-435F-A6C9-26FF469165FA}" type="presParOf" srcId="{A1888596-F770-4C59-A058-5259F0027B60}" destId="{2185ACE4-0960-47B4-ABE6-FD15FB8BC61D}" srcOrd="0" destOrd="0" presId="urn:microsoft.com/office/officeart/2005/8/layout/orgChart1"/>
    <dgm:cxn modelId="{15E3CEEB-033D-429E-8297-523397B2B81A}" type="presParOf" srcId="{2185ACE4-0960-47B4-ABE6-FD15FB8BC61D}" destId="{0D71E4B4-4026-4225-9D1C-80E38BB0BEF9}" srcOrd="0" destOrd="0" presId="urn:microsoft.com/office/officeart/2005/8/layout/orgChart1"/>
    <dgm:cxn modelId="{875AECC5-B396-430A-877D-3F11FB81365D}" type="presParOf" srcId="{2185ACE4-0960-47B4-ABE6-FD15FB8BC61D}" destId="{69336387-428F-48DE-AB1A-731D568B43B9}" srcOrd="1" destOrd="0" presId="urn:microsoft.com/office/officeart/2005/8/layout/orgChart1"/>
    <dgm:cxn modelId="{3267545D-98CF-45A1-9A88-C166776FD0AA}" type="presParOf" srcId="{A1888596-F770-4C59-A058-5259F0027B60}" destId="{96BBD65E-8620-4505-87A0-3F344FC1B992}" srcOrd="1" destOrd="0" presId="urn:microsoft.com/office/officeart/2005/8/layout/orgChart1"/>
    <dgm:cxn modelId="{1F48C1BC-477E-4146-8E92-F5B9A394927B}" type="presParOf" srcId="{A1888596-F770-4C59-A058-5259F0027B60}" destId="{A447F84E-8428-4C7C-8B0B-70FDBE05F664}" srcOrd="2" destOrd="0" presId="urn:microsoft.com/office/officeart/2005/8/layout/orgChart1"/>
    <dgm:cxn modelId="{0B73DA20-5BA0-48CF-8918-40D41EB72AB2}" type="presParOf" srcId="{21773DF1-1843-4170-B75E-43638935C216}" destId="{7B82F7B3-EFA8-4BBB-8CC9-B19DEDF835D9}" srcOrd="4" destOrd="0" presId="urn:microsoft.com/office/officeart/2005/8/layout/orgChart1"/>
    <dgm:cxn modelId="{5B92A099-6F90-463F-B120-ED2965513AB1}" type="presParOf" srcId="{21773DF1-1843-4170-B75E-43638935C216}" destId="{9F426872-54D8-463C-9AA3-1058F9CC038A}" srcOrd="5" destOrd="0" presId="urn:microsoft.com/office/officeart/2005/8/layout/orgChart1"/>
    <dgm:cxn modelId="{DC4396DC-BA27-4CD9-B442-177C44D89C67}" type="presParOf" srcId="{9F426872-54D8-463C-9AA3-1058F9CC038A}" destId="{DB83D8B9-48E8-4D75-83DF-5100C370F53B}" srcOrd="0" destOrd="0" presId="urn:microsoft.com/office/officeart/2005/8/layout/orgChart1"/>
    <dgm:cxn modelId="{42A97BC1-F79A-42BB-9407-C213AC983134}" type="presParOf" srcId="{DB83D8B9-48E8-4D75-83DF-5100C370F53B}" destId="{43FC1C09-2E58-44C5-81FD-6A0D4E26B4AC}" srcOrd="0" destOrd="0" presId="urn:microsoft.com/office/officeart/2005/8/layout/orgChart1"/>
    <dgm:cxn modelId="{7FA9F987-58AB-4A2A-96C6-2CBFFE8B9805}" type="presParOf" srcId="{DB83D8B9-48E8-4D75-83DF-5100C370F53B}" destId="{AD8F3907-18D1-4AC9-B7E9-EE7CC99E9953}" srcOrd="1" destOrd="0" presId="urn:microsoft.com/office/officeart/2005/8/layout/orgChart1"/>
    <dgm:cxn modelId="{716FECD2-DF72-4BF0-869C-84471EB21AB0}" type="presParOf" srcId="{9F426872-54D8-463C-9AA3-1058F9CC038A}" destId="{DF138A40-655D-4D51-A106-FD678C33D847}" srcOrd="1" destOrd="0" presId="urn:microsoft.com/office/officeart/2005/8/layout/orgChart1"/>
    <dgm:cxn modelId="{9A50513A-B2D1-44E2-B498-E550007F5F12}" type="presParOf" srcId="{9F426872-54D8-463C-9AA3-1058F9CC038A}" destId="{A314D6E2-F1C4-422D-B746-F5D8152ED999}" srcOrd="2" destOrd="0" presId="urn:microsoft.com/office/officeart/2005/8/layout/orgChart1"/>
    <dgm:cxn modelId="{6966FD4E-254A-4C90-A176-DC4BCB9B09A4}" type="presParOf" srcId="{A314D6E2-F1C4-422D-B746-F5D8152ED999}" destId="{3A330614-421A-46B8-9D13-EA3A36CB70C4}" srcOrd="0" destOrd="0" presId="urn:microsoft.com/office/officeart/2005/8/layout/orgChart1"/>
    <dgm:cxn modelId="{06526E94-FCFE-4730-B294-8755393CB163}" type="presParOf" srcId="{A314D6E2-F1C4-422D-B746-F5D8152ED999}" destId="{EA3ED3D7-A66B-406D-BA78-4A69C0185E5C}" srcOrd="1" destOrd="0" presId="urn:microsoft.com/office/officeart/2005/8/layout/orgChart1"/>
    <dgm:cxn modelId="{9A87452F-3798-4421-AFB2-95EDDA0CA1F7}" type="presParOf" srcId="{EA3ED3D7-A66B-406D-BA78-4A69C0185E5C}" destId="{C1F5372A-F1DF-4BB9-AD09-9503B2D0F099}" srcOrd="0" destOrd="0" presId="urn:microsoft.com/office/officeart/2005/8/layout/orgChart1"/>
    <dgm:cxn modelId="{9CA63128-B843-4128-9393-4F02689540DD}" type="presParOf" srcId="{C1F5372A-F1DF-4BB9-AD09-9503B2D0F099}" destId="{154F50F9-D9F1-42BB-9AEE-12C8EDBF47A6}" srcOrd="0" destOrd="0" presId="urn:microsoft.com/office/officeart/2005/8/layout/orgChart1"/>
    <dgm:cxn modelId="{93D7AA93-3308-4C05-9ACA-772216FE3874}" type="presParOf" srcId="{C1F5372A-F1DF-4BB9-AD09-9503B2D0F099}" destId="{F429566B-752A-417E-8A18-9A4D284061AF}" srcOrd="1" destOrd="0" presId="urn:microsoft.com/office/officeart/2005/8/layout/orgChart1"/>
    <dgm:cxn modelId="{3AE30CDA-82C2-4290-841C-C05E95231CB3}" type="presParOf" srcId="{EA3ED3D7-A66B-406D-BA78-4A69C0185E5C}" destId="{B4F566C3-AA19-4B58-96E4-BD792097D881}" srcOrd="1" destOrd="0" presId="urn:microsoft.com/office/officeart/2005/8/layout/orgChart1"/>
    <dgm:cxn modelId="{F99EBCA9-8CD8-4602-8607-BA26FB5C6C24}" type="presParOf" srcId="{EA3ED3D7-A66B-406D-BA78-4A69C0185E5C}" destId="{D3302778-6323-4510-8658-290DACB8D6FC}" srcOrd="2" destOrd="0" presId="urn:microsoft.com/office/officeart/2005/8/layout/orgChart1"/>
    <dgm:cxn modelId="{73861AB7-9F5D-4E4C-BE98-D4207C5D052F}" type="presParOf" srcId="{A314D6E2-F1C4-422D-B746-F5D8152ED999}" destId="{3D4638CD-61D7-4DCA-9D1D-EEF64D8664C8}" srcOrd="2" destOrd="0" presId="urn:microsoft.com/office/officeart/2005/8/layout/orgChart1"/>
    <dgm:cxn modelId="{4B950998-2503-4C62-A27D-03FDB130F82B}" type="presParOf" srcId="{A314D6E2-F1C4-422D-B746-F5D8152ED999}" destId="{B672B6F2-1933-4672-9FDE-AA6A1CF188A7}" srcOrd="3" destOrd="0" presId="urn:microsoft.com/office/officeart/2005/8/layout/orgChart1"/>
    <dgm:cxn modelId="{843BA141-CDAB-4BC4-9B7D-465D5F4735C9}" type="presParOf" srcId="{B672B6F2-1933-4672-9FDE-AA6A1CF188A7}" destId="{F9A7E0D3-A642-40A7-A5E0-72C5C4FDB32A}" srcOrd="0" destOrd="0" presId="urn:microsoft.com/office/officeart/2005/8/layout/orgChart1"/>
    <dgm:cxn modelId="{37345C1A-4845-461F-B994-221B3A6AA269}" type="presParOf" srcId="{F9A7E0D3-A642-40A7-A5E0-72C5C4FDB32A}" destId="{1DA619F0-D9AA-4D4A-BF83-EA3A608766C3}" srcOrd="0" destOrd="0" presId="urn:microsoft.com/office/officeart/2005/8/layout/orgChart1"/>
    <dgm:cxn modelId="{0138A4D2-9F7E-4432-B9B0-614FD8A6B228}" type="presParOf" srcId="{F9A7E0D3-A642-40A7-A5E0-72C5C4FDB32A}" destId="{C8D15395-1630-4B08-8186-3D4A245EE0FD}" srcOrd="1" destOrd="0" presId="urn:microsoft.com/office/officeart/2005/8/layout/orgChart1"/>
    <dgm:cxn modelId="{1377F3A0-01BC-42B2-BE84-0310A47DD419}" type="presParOf" srcId="{B672B6F2-1933-4672-9FDE-AA6A1CF188A7}" destId="{212485E4-5DEF-4DBF-9B83-13CA207A64F5}" srcOrd="1" destOrd="0" presId="urn:microsoft.com/office/officeart/2005/8/layout/orgChart1"/>
    <dgm:cxn modelId="{0201062D-9C76-44FC-933B-23193A0D32EF}" type="presParOf" srcId="{B672B6F2-1933-4672-9FDE-AA6A1CF188A7}" destId="{AC28D8EF-3C9A-4442-9A46-9C97A62644A9}" srcOrd="2" destOrd="0" presId="urn:microsoft.com/office/officeart/2005/8/layout/orgChart1"/>
    <dgm:cxn modelId="{E3794255-DC64-463D-A0CE-2B157832ABE5}" type="presParOf" srcId="{B89B7891-D1F7-4C45-AB60-C5E6E5E37DE4}" destId="{7AC40D66-4046-4587-B587-B6967D455EA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71495F-A8F5-45DD-A757-9A1514EF87D1}">
      <dsp:nvSpPr>
        <dsp:cNvPr id="0" name=""/>
        <dsp:cNvSpPr/>
      </dsp:nvSpPr>
      <dsp:spPr>
        <a:xfrm>
          <a:off x="0" y="1099185"/>
          <a:ext cx="5691664" cy="146558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B05F9B-3665-4B16-9D36-003A220D68BF}">
      <dsp:nvSpPr>
        <dsp:cNvPr id="0" name=""/>
        <dsp:cNvSpPr/>
      </dsp:nvSpPr>
      <dsp:spPr>
        <a:xfrm>
          <a:off x="2563" y="0"/>
          <a:ext cx="1233101" cy="146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Desirable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1000 ppm</a:t>
          </a:r>
        </a:p>
      </dsp:txBody>
      <dsp:txXfrm>
        <a:off x="2563" y="0"/>
        <a:ext cx="1233101" cy="1465580"/>
      </dsp:txXfrm>
    </dsp:sp>
    <dsp:sp modelId="{889BA28D-3C95-4004-A723-6EA0706967D5}">
      <dsp:nvSpPr>
        <dsp:cNvPr id="0" name=""/>
        <dsp:cNvSpPr/>
      </dsp:nvSpPr>
      <dsp:spPr>
        <a:xfrm>
          <a:off x="435916" y="1648777"/>
          <a:ext cx="366395" cy="3663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FEF48A-5608-4BF7-8B5A-77D230F5728C}">
      <dsp:nvSpPr>
        <dsp:cNvPr id="0" name=""/>
        <dsp:cNvSpPr/>
      </dsp:nvSpPr>
      <dsp:spPr>
        <a:xfrm>
          <a:off x="1000759" y="2198370"/>
          <a:ext cx="1233101" cy="146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1200 ppm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Acceptable</a:t>
          </a:r>
        </a:p>
      </dsp:txBody>
      <dsp:txXfrm>
        <a:off x="1000759" y="2198370"/>
        <a:ext cx="1233101" cy="1465580"/>
      </dsp:txXfrm>
    </dsp:sp>
    <dsp:sp modelId="{5095629C-368C-4B48-BD87-E86083D622F5}">
      <dsp:nvSpPr>
        <dsp:cNvPr id="0" name=""/>
        <dsp:cNvSpPr/>
      </dsp:nvSpPr>
      <dsp:spPr>
        <a:xfrm>
          <a:off x="1444427" y="1648777"/>
          <a:ext cx="366395" cy="3663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2B4625-236C-424C-8DF2-4356A37B969F}">
      <dsp:nvSpPr>
        <dsp:cNvPr id="0" name=""/>
        <dsp:cNvSpPr/>
      </dsp:nvSpPr>
      <dsp:spPr>
        <a:xfrm>
          <a:off x="2188753" y="0"/>
          <a:ext cx="1233101" cy="146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400" b="1" kern="1200"/>
            <a:t>Poor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GB" sz="1400" kern="1200"/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1500 ppm</a:t>
          </a:r>
        </a:p>
      </dsp:txBody>
      <dsp:txXfrm>
        <a:off x="2188753" y="0"/>
        <a:ext cx="1233101" cy="1465580"/>
      </dsp:txXfrm>
    </dsp:sp>
    <dsp:sp modelId="{6805D170-B501-43D4-9B2A-35C048D4ABBD}">
      <dsp:nvSpPr>
        <dsp:cNvPr id="0" name=""/>
        <dsp:cNvSpPr/>
      </dsp:nvSpPr>
      <dsp:spPr>
        <a:xfrm>
          <a:off x="2636134" y="1648777"/>
          <a:ext cx="366395" cy="3663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FC41E-117E-4054-9A66-8967D8FA11BC}">
      <dsp:nvSpPr>
        <dsp:cNvPr id="0" name=""/>
        <dsp:cNvSpPr/>
      </dsp:nvSpPr>
      <dsp:spPr>
        <a:xfrm>
          <a:off x="3794732" y="2198370"/>
          <a:ext cx="1233101" cy="146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&gt; 5000 ppm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 </a:t>
          </a:r>
          <a:r>
            <a:rPr lang="en-GB" sz="1400" b="1" kern="1200"/>
            <a:t>Dangerous</a:t>
          </a:r>
        </a:p>
      </dsp:txBody>
      <dsp:txXfrm>
        <a:off x="3794732" y="2198370"/>
        <a:ext cx="1233101" cy="1465580"/>
      </dsp:txXfrm>
    </dsp:sp>
    <dsp:sp modelId="{414C029F-1C7F-470A-B3A9-B27714F3D074}">
      <dsp:nvSpPr>
        <dsp:cNvPr id="0" name=""/>
        <dsp:cNvSpPr/>
      </dsp:nvSpPr>
      <dsp:spPr>
        <a:xfrm>
          <a:off x="4231290" y="1648777"/>
          <a:ext cx="366395" cy="3663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4638CD-61D7-4DCA-9D1D-EEF64D8664C8}">
      <dsp:nvSpPr>
        <dsp:cNvPr id="0" name=""/>
        <dsp:cNvSpPr/>
      </dsp:nvSpPr>
      <dsp:spPr>
        <a:xfrm>
          <a:off x="5727715" y="1849620"/>
          <a:ext cx="106932" cy="414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441"/>
              </a:lnTo>
              <a:lnTo>
                <a:pt x="106932" y="41444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330614-421A-46B8-9D13-EA3A36CB70C4}">
      <dsp:nvSpPr>
        <dsp:cNvPr id="0" name=""/>
        <dsp:cNvSpPr/>
      </dsp:nvSpPr>
      <dsp:spPr>
        <a:xfrm>
          <a:off x="5632197" y="1849620"/>
          <a:ext cx="95517" cy="414441"/>
        </a:xfrm>
        <a:custGeom>
          <a:avLst/>
          <a:gdLst/>
          <a:ahLst/>
          <a:cxnLst/>
          <a:rect l="0" t="0" r="0" b="0"/>
          <a:pathLst>
            <a:path>
              <a:moveTo>
                <a:pt x="95517" y="0"/>
              </a:moveTo>
              <a:lnTo>
                <a:pt x="95517" y="414441"/>
              </a:lnTo>
              <a:lnTo>
                <a:pt x="0" y="41444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82F7B3-EFA8-4BBB-8CC9-B19DEDF835D9}">
      <dsp:nvSpPr>
        <dsp:cNvPr id="0" name=""/>
        <dsp:cNvSpPr/>
      </dsp:nvSpPr>
      <dsp:spPr>
        <a:xfrm>
          <a:off x="3381835" y="946721"/>
          <a:ext cx="2345879" cy="4208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649"/>
              </a:lnTo>
              <a:lnTo>
                <a:pt x="2345879" y="319649"/>
              </a:lnTo>
              <a:lnTo>
                <a:pt x="2345879" y="4208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BA457-49F9-49C5-B7A4-C876E22F625D}">
      <dsp:nvSpPr>
        <dsp:cNvPr id="0" name=""/>
        <dsp:cNvSpPr/>
      </dsp:nvSpPr>
      <dsp:spPr>
        <a:xfrm>
          <a:off x="3383303" y="1843918"/>
          <a:ext cx="118346" cy="4201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143"/>
              </a:lnTo>
              <a:lnTo>
                <a:pt x="118346" y="4201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646BE1-3B0D-4316-92D1-25FFA6C9A46A}">
      <dsp:nvSpPr>
        <dsp:cNvPr id="0" name=""/>
        <dsp:cNvSpPr/>
      </dsp:nvSpPr>
      <dsp:spPr>
        <a:xfrm>
          <a:off x="3251330" y="1843918"/>
          <a:ext cx="91440" cy="420143"/>
        </a:xfrm>
        <a:custGeom>
          <a:avLst/>
          <a:gdLst/>
          <a:ahLst/>
          <a:cxnLst/>
          <a:rect l="0" t="0" r="0" b="0"/>
          <a:pathLst>
            <a:path>
              <a:moveTo>
                <a:pt x="131973" y="0"/>
              </a:moveTo>
              <a:lnTo>
                <a:pt x="131973" y="420143"/>
              </a:lnTo>
              <a:lnTo>
                <a:pt x="45720" y="4201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1074DD-6280-48CD-91B6-24B84327C72C}">
      <dsp:nvSpPr>
        <dsp:cNvPr id="0" name=""/>
        <dsp:cNvSpPr/>
      </dsp:nvSpPr>
      <dsp:spPr>
        <a:xfrm>
          <a:off x="3336115" y="946721"/>
          <a:ext cx="91440" cy="41517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3947"/>
              </a:lnTo>
              <a:lnTo>
                <a:pt x="47187" y="313947"/>
              </a:lnTo>
              <a:lnTo>
                <a:pt x="47187" y="4151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D1D95D-7C2F-4CEB-878A-D5E7229283AE}">
      <dsp:nvSpPr>
        <dsp:cNvPr id="0" name=""/>
        <dsp:cNvSpPr/>
      </dsp:nvSpPr>
      <dsp:spPr>
        <a:xfrm>
          <a:off x="1056012" y="1849625"/>
          <a:ext cx="110489" cy="414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436"/>
              </a:lnTo>
              <a:lnTo>
                <a:pt x="110489" y="41443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951591-EF34-486B-B14A-EE118BCD8BB6}">
      <dsp:nvSpPr>
        <dsp:cNvPr id="0" name=""/>
        <dsp:cNvSpPr/>
      </dsp:nvSpPr>
      <dsp:spPr>
        <a:xfrm>
          <a:off x="964052" y="1849625"/>
          <a:ext cx="91960" cy="414436"/>
        </a:xfrm>
        <a:custGeom>
          <a:avLst/>
          <a:gdLst/>
          <a:ahLst/>
          <a:cxnLst/>
          <a:rect l="0" t="0" r="0" b="0"/>
          <a:pathLst>
            <a:path>
              <a:moveTo>
                <a:pt x="91960" y="0"/>
              </a:moveTo>
              <a:lnTo>
                <a:pt x="91960" y="414436"/>
              </a:lnTo>
              <a:lnTo>
                <a:pt x="0" y="41443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4483C8-49DC-472B-92D2-A7527E5A5929}">
      <dsp:nvSpPr>
        <dsp:cNvPr id="0" name=""/>
        <dsp:cNvSpPr/>
      </dsp:nvSpPr>
      <dsp:spPr>
        <a:xfrm>
          <a:off x="1056012" y="946721"/>
          <a:ext cx="2325822" cy="420879"/>
        </a:xfrm>
        <a:custGeom>
          <a:avLst/>
          <a:gdLst/>
          <a:ahLst/>
          <a:cxnLst/>
          <a:rect l="0" t="0" r="0" b="0"/>
          <a:pathLst>
            <a:path>
              <a:moveTo>
                <a:pt x="2325822" y="0"/>
              </a:moveTo>
              <a:lnTo>
                <a:pt x="2325822" y="319654"/>
              </a:lnTo>
              <a:lnTo>
                <a:pt x="0" y="319654"/>
              </a:lnTo>
              <a:lnTo>
                <a:pt x="0" y="4208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118AB3-9641-409E-945D-F3385DC1C61A}">
      <dsp:nvSpPr>
        <dsp:cNvPr id="0" name=""/>
        <dsp:cNvSpPr/>
      </dsp:nvSpPr>
      <dsp:spPr>
        <a:xfrm>
          <a:off x="2343352" y="517353"/>
          <a:ext cx="2076965" cy="429368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+mn-lt"/>
              <a:ea typeface="+mn-ea"/>
              <a:cs typeface="+mn-cs"/>
            </a:rPr>
            <a:t>Residential Ventilation Systems</a:t>
          </a:r>
          <a:endParaRPr lang="en-GB" sz="800" kern="1200"/>
        </a:p>
      </dsp:txBody>
      <dsp:txXfrm>
        <a:off x="2343352" y="517353"/>
        <a:ext cx="2076965" cy="429368"/>
      </dsp:txXfrm>
    </dsp:sp>
    <dsp:sp modelId="{057DE253-AC21-477A-A868-95A39089068D}">
      <dsp:nvSpPr>
        <dsp:cNvPr id="0" name=""/>
        <dsp:cNvSpPr/>
      </dsp:nvSpPr>
      <dsp:spPr>
        <a:xfrm>
          <a:off x="271026" y="1367601"/>
          <a:ext cx="1569972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Natural Ventilation</a:t>
          </a:r>
        </a:p>
      </dsp:txBody>
      <dsp:txXfrm>
        <a:off x="271026" y="1367601"/>
        <a:ext cx="1569972" cy="482024"/>
      </dsp:txXfrm>
    </dsp:sp>
    <dsp:sp modelId="{5A2F55DE-672D-4844-AE75-B0C151CA36F8}">
      <dsp:nvSpPr>
        <dsp:cNvPr id="0" name=""/>
        <dsp:cNvSpPr/>
      </dsp:nvSpPr>
      <dsp:spPr>
        <a:xfrm>
          <a:off x="3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Horizontal transverse ventilation</a:t>
          </a:r>
        </a:p>
      </dsp:txBody>
      <dsp:txXfrm>
        <a:off x="3" y="2023049"/>
        <a:ext cx="964048" cy="482024"/>
      </dsp:txXfrm>
    </dsp:sp>
    <dsp:sp modelId="{F4D07224-B97F-4B74-82E8-3A964E7A2C25}">
      <dsp:nvSpPr>
        <dsp:cNvPr id="0" name=""/>
        <dsp:cNvSpPr/>
      </dsp:nvSpPr>
      <dsp:spPr>
        <a:xfrm>
          <a:off x="1166502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Shaft ventilation </a:t>
          </a:r>
        </a:p>
      </dsp:txBody>
      <dsp:txXfrm>
        <a:off x="1166502" y="2023049"/>
        <a:ext cx="964048" cy="482024"/>
      </dsp:txXfrm>
    </dsp:sp>
    <dsp:sp modelId="{0274FE4A-B936-4B0A-B397-7DEDC1ADFE57}">
      <dsp:nvSpPr>
        <dsp:cNvPr id="0" name=""/>
        <dsp:cNvSpPr/>
      </dsp:nvSpPr>
      <dsp:spPr>
        <a:xfrm>
          <a:off x="2608348" y="1361893"/>
          <a:ext cx="1549910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Mechanical Ventilation</a:t>
          </a:r>
        </a:p>
      </dsp:txBody>
      <dsp:txXfrm>
        <a:off x="2608348" y="1361893"/>
        <a:ext cx="1549910" cy="482024"/>
      </dsp:txXfrm>
    </dsp:sp>
    <dsp:sp modelId="{C016114E-CBF1-45B9-9261-AB240D792559}">
      <dsp:nvSpPr>
        <dsp:cNvPr id="0" name=""/>
        <dsp:cNvSpPr/>
      </dsp:nvSpPr>
      <dsp:spPr>
        <a:xfrm>
          <a:off x="2333001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Extract ventilation</a:t>
          </a:r>
        </a:p>
      </dsp:txBody>
      <dsp:txXfrm>
        <a:off x="2333001" y="2023049"/>
        <a:ext cx="964048" cy="482024"/>
      </dsp:txXfrm>
    </dsp:sp>
    <dsp:sp modelId="{0D71E4B4-4026-4225-9D1C-80E38BB0BEF9}">
      <dsp:nvSpPr>
        <dsp:cNvPr id="0" name=""/>
        <dsp:cNvSpPr/>
      </dsp:nvSpPr>
      <dsp:spPr>
        <a:xfrm>
          <a:off x="3501650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Supply and extract ventilation</a:t>
          </a:r>
        </a:p>
      </dsp:txBody>
      <dsp:txXfrm>
        <a:off x="3501650" y="2023049"/>
        <a:ext cx="964048" cy="482024"/>
      </dsp:txXfrm>
    </dsp:sp>
    <dsp:sp modelId="{43FC1C09-2E58-44C5-81FD-6A0D4E26B4AC}">
      <dsp:nvSpPr>
        <dsp:cNvPr id="0" name=""/>
        <dsp:cNvSpPr/>
      </dsp:nvSpPr>
      <dsp:spPr>
        <a:xfrm>
          <a:off x="4957079" y="1367596"/>
          <a:ext cx="1541272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Hybrid Ventilation</a:t>
          </a:r>
        </a:p>
      </dsp:txBody>
      <dsp:txXfrm>
        <a:off x="4957079" y="1367596"/>
        <a:ext cx="1541272" cy="482024"/>
      </dsp:txXfrm>
    </dsp:sp>
    <dsp:sp modelId="{154F50F9-D9F1-42BB-9AEE-12C8EDBF47A6}">
      <dsp:nvSpPr>
        <dsp:cNvPr id="0" name=""/>
        <dsp:cNvSpPr/>
      </dsp:nvSpPr>
      <dsp:spPr>
        <a:xfrm>
          <a:off x="4668149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Natural + extract ventilation</a:t>
          </a:r>
        </a:p>
      </dsp:txBody>
      <dsp:txXfrm>
        <a:off x="4668149" y="2023049"/>
        <a:ext cx="964048" cy="482024"/>
      </dsp:txXfrm>
    </dsp:sp>
    <dsp:sp modelId="{1DA619F0-D9AA-4D4A-BF83-EA3A608766C3}">
      <dsp:nvSpPr>
        <dsp:cNvPr id="0" name=""/>
        <dsp:cNvSpPr/>
      </dsp:nvSpPr>
      <dsp:spPr>
        <a:xfrm>
          <a:off x="5834648" y="2023049"/>
          <a:ext cx="964048" cy="482024"/>
        </a:xfrm>
        <a:prstGeom prst="rect">
          <a:avLst/>
        </a:prstGeom>
        <a:solidFill>
          <a:srgbClr val="64ADA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800" kern="1200">
              <a:latin typeface="Arial Narrow"/>
              <a:ea typeface="+mn-ea"/>
              <a:cs typeface="+mn-cs"/>
            </a:rPr>
            <a:t>Natural + S/E    ventilation </a:t>
          </a:r>
          <a:endParaRPr lang="en-GB" sz="800" kern="1200"/>
        </a:p>
      </dsp:txBody>
      <dsp:txXfrm>
        <a:off x="5834648" y="2023049"/>
        <a:ext cx="964048" cy="482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>
              <a:latin typeface="Arial Narrow Normal" charset="0"/>
            </a:endParaRPr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790F2-E60D-8142-93A6-58CE5130E783}" type="datetimeFigureOut">
              <a:rPr lang="es-ES_tradnl" smtClean="0">
                <a:latin typeface="Arial Narrow Normal" charset="0"/>
              </a:rPr>
              <a:t>04/08/2023</a:t>
            </a:fld>
            <a:endParaRPr lang="es-ES_tradnl">
              <a:latin typeface="Arial Narrow Normal" charset="0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>
              <a:latin typeface="Arial Narrow Norm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F141F-10FC-804C-B6FE-2DC6F7194488}" type="slidenum">
              <a:rPr lang="es-ES_tradnl" smtClean="0">
                <a:latin typeface="Arial Narrow Normal" charset="0"/>
              </a:rPr>
              <a:t>‹#›</a:t>
            </a:fld>
            <a:endParaRPr lang="es-ES_tradnl">
              <a:latin typeface="Arial Narrow Norm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487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 Narrow Normal" charset="0"/>
              </a:defRPr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 Narrow Normal" charset="0"/>
              </a:defRPr>
            </a:lvl1pPr>
          </a:lstStyle>
          <a:p>
            <a:fld id="{CEA7A089-4EB5-3B4F-8104-94D44B33FC6A}" type="datetimeFigureOut">
              <a:rPr lang="es-ES_tradnl" smtClean="0"/>
              <a:pPr/>
              <a:t>04/08/2023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los estilos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 Narrow Normal" charset="0"/>
              </a:defRPr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 Narrow Normal" charset="0"/>
              </a:defRPr>
            </a:lvl1pPr>
          </a:lstStyle>
          <a:p>
            <a:fld id="{88726066-04D6-784A-9A93-C21138CB453C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4389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 Narrow Normal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 Narrow Normal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 Narrow Normal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 Narrow Normal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 Narrow Norm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6313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55251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97404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4098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5698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5046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0965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78159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4441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67355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398945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18293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16402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1232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899002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98243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03957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19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059800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125579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85173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493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ü"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13533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275329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773721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958642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07334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5220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29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916502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31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89502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726066-04D6-784A-9A93-C21138CB453C}" type="slidenum">
              <a:rPr lang="es-ES_tradnl" smtClean="0"/>
              <a:pPr/>
              <a:t>32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8893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B400CD7-AC75-F592-7946-562F1C21340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1" y="2639907"/>
            <a:ext cx="3759197" cy="1606286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4378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QUAREA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3" name="Imagen 5">
            <a:extLst>
              <a:ext uri="{FF2B5EF4-FFF2-40B4-BE49-F238E27FC236}">
                <a16:creationId xmlns:a16="http://schemas.microsoft.com/office/drawing/2014/main" id="{EAEC2D1D-984D-A2F2-6004-5A920CF2D9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1" y="2639907"/>
            <a:ext cx="3759197" cy="160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6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MESTIC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DFF23B7-765A-7B73-C8A2-1ED65C3AF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1" y="2639907"/>
            <a:ext cx="3759197" cy="160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8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MERCI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3" name="Imagen 5">
            <a:extLst>
              <a:ext uri="{FF2B5EF4-FFF2-40B4-BE49-F238E27FC236}">
                <a16:creationId xmlns:a16="http://schemas.microsoft.com/office/drawing/2014/main" id="{06033FA3-4213-49CD-8212-D1AFF133878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2" y="2639907"/>
            <a:ext cx="3759195" cy="160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0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RF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BC2E15D-6279-CD20-C5A2-1AEE81F354F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2" y="2639907"/>
            <a:ext cx="3759195" cy="160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6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NTILA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3" name="Imagen 5">
            <a:extLst>
              <a:ext uri="{FF2B5EF4-FFF2-40B4-BE49-F238E27FC236}">
                <a16:creationId xmlns:a16="http://schemas.microsoft.com/office/drawing/2014/main" id="{4AE1EB6E-3E20-77C2-1F32-750822F70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3" y="2639907"/>
            <a:ext cx="3759193" cy="160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6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O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1E6682C-909F-A12C-7395-B2F74474EE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3" y="2639907"/>
            <a:ext cx="3759193" cy="16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5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ILLER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3" name="Imagen 5">
            <a:extLst>
              <a:ext uri="{FF2B5EF4-FFF2-40B4-BE49-F238E27FC236}">
                <a16:creationId xmlns:a16="http://schemas.microsoft.com/office/drawing/2014/main" id="{612F63F4-52DC-9E22-DA02-A07F10F151F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3" y="2639907"/>
            <a:ext cx="3759193" cy="160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0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RIGERA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A910E5D-1E0F-A271-B330-4ADCA2F1C08D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4" name="Imagen 7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EA29A27-164F-4BE2-2248-D83E66C8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3" b="57025"/>
          <a:stretch/>
        </p:blipFill>
        <p:spPr>
          <a:xfrm>
            <a:off x="3580226" y="425645"/>
            <a:ext cx="1983547" cy="329730"/>
          </a:xfrm>
          <a:prstGeom prst="rect">
            <a:avLst/>
          </a:prstGeom>
        </p:spPr>
      </p:pic>
      <p:pic>
        <p:nvPicPr>
          <p:cNvPr id="5" name="Imagen 8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E908CFF1-B033-49FA-45F1-10F4F95AB9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36" r="-313"/>
          <a:stretch/>
        </p:blipFill>
        <p:spPr>
          <a:xfrm>
            <a:off x="3580227" y="4635610"/>
            <a:ext cx="1983546" cy="183098"/>
          </a:xfrm>
          <a:prstGeom prst="rect">
            <a:avLst/>
          </a:prstGeom>
        </p:spPr>
      </p:pic>
      <p:sp>
        <p:nvSpPr>
          <p:cNvPr id="9" name="Título 7">
            <a:extLst>
              <a:ext uri="{FF2B5EF4-FFF2-40B4-BE49-F238E27FC236}">
                <a16:creationId xmlns:a16="http://schemas.microsoft.com/office/drawing/2014/main" id="{185E96A1-C4C8-3865-99F8-E3DA8A239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509425"/>
            <a:ext cx="6271683" cy="430887"/>
          </a:xfrm>
          <a:prstGeom prst="rect">
            <a:avLst/>
          </a:prstGeom>
        </p:spPr>
        <p:txBody>
          <a:bodyPr tIns="0">
            <a:sp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None/>
              <a:defRPr lang="en-GB" sz="2800" b="1" i="0" kern="1200" baseline="0" noProof="0" dirty="0">
                <a:solidFill>
                  <a:srgbClr val="93A496"/>
                </a:solidFill>
                <a:latin typeface="+mj-lt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D79DE8A-BFC7-8759-0997-20B488B53E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692403" y="2639907"/>
            <a:ext cx="3759193" cy="16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3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DE20299D-CD4C-D0B5-FE27-3EACE6263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776" y="546101"/>
            <a:ext cx="8424862" cy="423703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>
              <a:defRPr kumimoji="0" lang="en-US" sz="1800" b="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1pPr>
            <a:lvl2pPr>
              <a:defRPr kumimoji="0" lang="en-US" b="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2pPr>
            <a:lvl3pPr>
              <a:defRPr kumimoji="0" lang="en-US" b="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3pPr>
            <a:lvl4pPr>
              <a:defRPr kumimoji="0" lang="en-US" b="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4pPr>
            <a:lvl5pPr>
              <a:defRPr kumimoji="0" lang="en-US" b="0" i="0" u="none" strike="noStrike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5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 noProof="0"/>
              <a:t>Click to edit Master text styles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</a:pPr>
            <a:r>
              <a:rPr lang="en-US" noProof="0"/>
              <a:t>Second level</a:t>
            </a:r>
          </a:p>
          <a:p>
            <a:pPr marR="0" lvl="2" fontAlgn="auto">
              <a:spcAft>
                <a:spcPts val="0"/>
              </a:spcAft>
              <a:buClrTx/>
              <a:buSzTx/>
              <a:tabLst/>
            </a:pPr>
            <a:r>
              <a:rPr lang="en-US" noProof="0"/>
              <a:t>Third level</a:t>
            </a:r>
          </a:p>
          <a:p>
            <a:pPr marR="0" lvl="3" fontAlgn="auto">
              <a:spcAft>
                <a:spcPts val="0"/>
              </a:spcAft>
              <a:buClrTx/>
              <a:buSzTx/>
              <a:tabLst/>
            </a:pPr>
            <a:r>
              <a:rPr lang="en-US" noProof="0"/>
              <a:t>Fourth level</a:t>
            </a:r>
          </a:p>
          <a:p>
            <a:pPr marR="0" lvl="4" fontAlgn="auto">
              <a:spcAft>
                <a:spcPts val="0"/>
              </a:spcAft>
              <a:buClrTx/>
              <a:buSzTx/>
              <a:tabLst/>
            </a:pPr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ED2A128-44BD-CBCA-0BB8-D69F151D2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4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561EEC-967D-3870-DB3F-073390390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7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1855965B-8A36-ECCB-DCD8-9875EEECCEE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58775" y="547202"/>
            <a:ext cx="4052107" cy="4235936"/>
          </a:xfrm>
          <a:prstGeom prst="rect">
            <a:avLst/>
          </a:prstGeom>
        </p:spPr>
        <p:txBody>
          <a:bodyPr vert="horz" lIns="0" tIns="46800" rIns="0" bIns="45720" rtlCol="0">
            <a:normAutofit/>
          </a:bodyPr>
          <a:lstStyle>
            <a:lvl1pPr>
              <a:defRPr kumimoji="0" lang="en-GB" sz="1800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1pPr>
            <a:lvl2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2pPr>
            <a:lvl3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3pPr>
            <a:lvl4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4pPr>
            <a:lvl5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5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  <a:p>
            <a:pPr marR="0" lvl="2" fontAlgn="auto">
              <a:spcAft>
                <a:spcPts val="0"/>
              </a:spcAft>
              <a:buClrTx/>
              <a:buSzTx/>
              <a:tabLst/>
            </a:pPr>
            <a:r>
              <a:rPr lang="en-US"/>
              <a:t>Third level</a:t>
            </a:r>
          </a:p>
          <a:p>
            <a:pPr marR="0" lvl="3" fontAlgn="auto">
              <a:spcAft>
                <a:spcPts val="0"/>
              </a:spcAft>
              <a:buClrTx/>
              <a:buSzTx/>
              <a:tabLst/>
            </a:pPr>
            <a:r>
              <a:rPr lang="en-US"/>
              <a:t>Fourth level</a:t>
            </a:r>
          </a:p>
          <a:p>
            <a:pPr marR="0" lvl="4" fontAlgn="auto">
              <a:spcAft>
                <a:spcPts val="0"/>
              </a:spcAft>
              <a:buClrTx/>
              <a:buSzTx/>
              <a:tabLst/>
            </a:pPr>
            <a:r>
              <a:rPr lang="en-US"/>
              <a:t>Fifth level</a:t>
            </a:r>
            <a:endParaRPr lang="en-GB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1ECFF392-910D-0E9D-ED78-B8AF9C77AE8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730538" y="547202"/>
            <a:ext cx="4053099" cy="4235935"/>
          </a:xfrm>
          <a:prstGeom prst="rect">
            <a:avLst/>
          </a:prstGeom>
        </p:spPr>
        <p:txBody>
          <a:bodyPr vert="horz" lIns="0" tIns="46800" rIns="0" bIns="45720" rtlCol="0">
            <a:normAutofit/>
          </a:bodyPr>
          <a:lstStyle>
            <a:lvl1pPr>
              <a:defRPr kumimoji="0" lang="en-GB" sz="1800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1pPr>
            <a:lvl2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2pPr>
            <a:lvl3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3pPr>
            <a:lvl4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4pPr>
            <a:lvl5pPr>
              <a:defRPr kumimoji="0" lang="en-GB" b="0" i="0" u="none" strike="noStrike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/>
              </a:defRPr>
            </a:lvl5pPr>
          </a:lstStyle>
          <a:p>
            <a:pPr marR="0" lvl="0" fontAlgn="auto">
              <a:spcAft>
                <a:spcPts val="0"/>
              </a:spcAft>
              <a:buClrTx/>
              <a:buSzTx/>
              <a:tabLst/>
            </a:pPr>
            <a:r>
              <a:rPr lang="en-US"/>
              <a:t>Click to edit Master text styles</a:t>
            </a:r>
          </a:p>
          <a:p>
            <a:pPr marR="0" lvl="1" fontAlgn="auto">
              <a:spcAft>
                <a:spcPts val="0"/>
              </a:spcAft>
              <a:buClrTx/>
              <a:buSzTx/>
              <a:tabLst/>
            </a:pPr>
            <a:r>
              <a:rPr lang="en-US"/>
              <a:t>Second level</a:t>
            </a:r>
          </a:p>
          <a:p>
            <a:pPr marR="0" lvl="2" fontAlgn="auto">
              <a:spcAft>
                <a:spcPts val="0"/>
              </a:spcAft>
              <a:buClrTx/>
              <a:buSzTx/>
              <a:tabLst/>
            </a:pPr>
            <a:r>
              <a:rPr lang="en-US"/>
              <a:t>Third level</a:t>
            </a:r>
          </a:p>
          <a:p>
            <a:pPr marR="0" lvl="3" fontAlgn="auto">
              <a:spcAft>
                <a:spcPts val="0"/>
              </a:spcAft>
              <a:buClrTx/>
              <a:buSzTx/>
              <a:tabLst/>
            </a:pPr>
            <a:r>
              <a:rPr lang="en-US"/>
              <a:t>Fourth level</a:t>
            </a:r>
          </a:p>
          <a:p>
            <a:pPr marR="0" lvl="4" fontAlgn="auto">
              <a:spcAft>
                <a:spcPts val="0"/>
              </a:spcAft>
              <a:buClrTx/>
              <a:buSzTx/>
              <a:tabLst/>
            </a:pPr>
            <a:r>
              <a:rPr lang="en-US"/>
              <a:t>Fifth level</a:t>
            </a:r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E2F11F7-011C-C691-6BB6-28D56F884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91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- 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A3448F4-D836-DFB6-5219-9F4DF63E4B8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58775" y="547200"/>
            <a:ext cx="2658026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AB502472-177D-7DFA-D6A4-E264E9BE3DA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258613" y="547200"/>
            <a:ext cx="5526612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8CE6899-B263-C5B0-9A1C-8C45A4E15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30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-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90FE1E1B-3306-91EA-C7DC-230DBF855D4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8424" y="547201"/>
            <a:ext cx="2656801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55CB3613-6665-3BAB-669B-8DDF1AA920D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58775" y="547201"/>
            <a:ext cx="5526615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C29E78-4F13-3730-1B83-E8053F5CD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34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A3448F4-D836-DFB6-5219-9F4DF63E4B8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58775" y="547201"/>
            <a:ext cx="2627862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90FE1E1B-3306-91EA-C7DC-230DBF855D4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258613" y="547201"/>
            <a:ext cx="2628000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66EBC0-3266-55BB-8100-BB20C2E4984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155638" y="547201"/>
            <a:ext cx="2628000" cy="4237200"/>
          </a:xfrm>
          <a:prstGeom prst="rect">
            <a:avLst/>
          </a:prstGeom>
        </p:spPr>
        <p:txBody>
          <a:bodyPr lIns="0" tIns="46800" r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6EE0479-6658-ABB7-E164-6519A45D0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02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E66EAD-AD39-AD09-659E-ED8976ADFD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438109"/>
            <a:ext cx="9144000" cy="4444484"/>
          </a:xfrm>
          <a:prstGeom prst="rect">
            <a:avLst/>
          </a:prstGeom>
          <a:solidFill>
            <a:srgbClr val="93A496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15DC8ED-4327-ACF1-CB46-FA003C70EE0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58775" y="546101"/>
            <a:ext cx="8424864" cy="4237038"/>
          </a:xfrm>
          <a:prstGeom prst="rect">
            <a:avLst/>
          </a:prstGeom>
          <a:noFill/>
        </p:spPr>
        <p:txBody>
          <a:bodyPr lIns="0" tIns="46800" rIns="0" bIns="46800"/>
          <a:lstStyle>
            <a:lvl1pPr marL="0" indent="0">
              <a:lnSpc>
                <a:spcPct val="100000"/>
              </a:lnSpc>
              <a:buNone/>
              <a:defRPr lang="en-US" sz="1800" smtClean="0">
                <a:latin typeface="Arial Narrow" panose="020B0606020202030204" pitchFamily="34" charset="0"/>
              </a:defRPr>
            </a:lvl1pPr>
            <a:lvl2pPr marL="536575" indent="-176213">
              <a:lnSpc>
                <a:spcPct val="100000"/>
              </a:lnSpc>
              <a:defRPr lang="en-US" sz="1800" smtClean="0">
                <a:latin typeface="Arial Narrow" panose="020B0606020202030204" pitchFamily="34" charset="0"/>
              </a:defRPr>
            </a:lvl2pPr>
            <a:lvl3pPr marL="895350" indent="-176213">
              <a:lnSpc>
                <a:spcPct val="100000"/>
              </a:lnSpc>
              <a:defRPr lang="en-US" sz="1600" smtClean="0">
                <a:latin typeface="Arial Narrow" panose="020B0606020202030204" pitchFamily="34" charset="0"/>
              </a:defRPr>
            </a:lvl3pPr>
            <a:lvl4pPr marL="1255713" indent="-176213">
              <a:lnSpc>
                <a:spcPct val="100000"/>
              </a:lnSpc>
              <a:defRPr lang="en-US" sz="1400" smtClean="0">
                <a:latin typeface="Arial Narrow" panose="020B0606020202030204" pitchFamily="34" charset="0"/>
              </a:defRPr>
            </a:lvl4pPr>
            <a:lvl5pPr marL="1616075" indent="-184150">
              <a:lnSpc>
                <a:spcPct val="100000"/>
              </a:lnSpc>
              <a:defRPr lang="en-GB" sz="14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7" name="Conector recto 30">
            <a:extLst>
              <a:ext uri="{FF2B5EF4-FFF2-40B4-BE49-F238E27FC236}">
                <a16:creationId xmlns:a16="http://schemas.microsoft.com/office/drawing/2014/main" id="{D56BA625-995C-B057-9BEF-E0335352C9F0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32">
            <a:extLst>
              <a:ext uri="{FF2B5EF4-FFF2-40B4-BE49-F238E27FC236}">
                <a16:creationId xmlns:a16="http://schemas.microsoft.com/office/drawing/2014/main" id="{58FE3749-450A-0551-4D1E-69480B2FA497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Conector recto 26">
            <a:extLst>
              <a:ext uri="{FF2B5EF4-FFF2-40B4-BE49-F238E27FC236}">
                <a16:creationId xmlns:a16="http://schemas.microsoft.com/office/drawing/2014/main" id="{34C9D006-200D-BF6F-1594-EF590AF0D46B}"/>
              </a:ext>
            </a:extLst>
          </p:cNvPr>
          <p:cNvCxnSpPr/>
          <p:nvPr userDrawn="1"/>
        </p:nvCxnSpPr>
        <p:spPr>
          <a:xfrm>
            <a:off x="0" y="4882599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725F7F1-3E7C-7A9F-0C43-6C4C5D370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48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background 1/2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6149BF5-4EA5-2B54-6626-C617C4062EB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442800"/>
            <a:ext cx="4572000" cy="4446000"/>
          </a:xfrm>
          <a:prstGeom prst="rect">
            <a:avLst/>
          </a:prstGeom>
          <a:solidFill>
            <a:srgbClr val="DCE2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15DC8ED-4327-ACF1-CB46-FA003C70EE0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58775" y="547282"/>
            <a:ext cx="4213224" cy="4237036"/>
          </a:xfrm>
          <a:prstGeom prst="rect">
            <a:avLst/>
          </a:prstGeom>
          <a:noFill/>
        </p:spPr>
        <p:txBody>
          <a:bodyPr lIns="0" tIns="46800" rIns="144000" bIns="46800"/>
          <a:lstStyle>
            <a:lvl1pPr marL="0" indent="0">
              <a:lnSpc>
                <a:spcPct val="100000"/>
              </a:lnSpc>
              <a:buNone/>
              <a:defRPr lang="en-US" sz="1800" smtClean="0">
                <a:latin typeface="Arial Narrow" panose="020B0606020202030204" pitchFamily="34" charset="0"/>
              </a:defRPr>
            </a:lvl1pPr>
            <a:lvl2pPr marL="360363" indent="-176213">
              <a:lnSpc>
                <a:spcPct val="100000"/>
              </a:lnSpc>
              <a:defRPr lang="en-US" sz="1600" smtClean="0">
                <a:latin typeface="Arial Narrow" panose="020B0606020202030204" pitchFamily="34" charset="0"/>
              </a:defRPr>
            </a:lvl2pPr>
            <a:lvl3pPr marL="627063" indent="-179388">
              <a:lnSpc>
                <a:spcPct val="100000"/>
              </a:lnSpc>
              <a:defRPr lang="en-US" sz="1400" smtClean="0">
                <a:latin typeface="Arial Narrow" panose="020B0606020202030204" pitchFamily="34" charset="0"/>
              </a:defRPr>
            </a:lvl3pPr>
            <a:lvl4pPr marL="895350" indent="-176213">
              <a:lnSpc>
                <a:spcPct val="100000"/>
              </a:lnSpc>
              <a:defRPr lang="en-US" sz="1200" smtClean="0">
                <a:latin typeface="Arial Narrow" panose="020B0606020202030204" pitchFamily="34" charset="0"/>
              </a:defRPr>
            </a:lvl4pPr>
            <a:lvl5pPr marL="1166813" indent="-184150">
              <a:lnSpc>
                <a:spcPct val="100000"/>
              </a:lnSpc>
              <a:defRPr lang="en-GB"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3E0B6AEE-9E60-E79C-3A3E-A933595FB83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572000" y="547200"/>
            <a:ext cx="4211638" cy="4237034"/>
          </a:xfrm>
          <a:prstGeom prst="rect">
            <a:avLst/>
          </a:prstGeom>
        </p:spPr>
        <p:txBody>
          <a:bodyPr lIns="216000" tIns="46800" rIns="0" bIns="4680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Arial Narrow" panose="020B0606020202030204" pitchFamily="34" charset="0"/>
              </a:defRPr>
            </a:lvl1pPr>
            <a:lvl2pPr marL="360363" indent="-177800">
              <a:lnSpc>
                <a:spcPct val="100000"/>
              </a:lnSpc>
              <a:defRPr sz="1600">
                <a:latin typeface="Arial Narrow" panose="020B0606020202030204" pitchFamily="34" charset="0"/>
              </a:defRPr>
            </a:lvl2pPr>
            <a:lvl3pPr marL="625475" indent="-182563">
              <a:lnSpc>
                <a:spcPct val="100000"/>
              </a:lnSpc>
              <a:defRPr sz="1400">
                <a:latin typeface="Arial Narrow" panose="020B0606020202030204" pitchFamily="34" charset="0"/>
              </a:defRPr>
            </a:lvl3pPr>
            <a:lvl4pPr marL="898525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4pPr>
            <a:lvl5pPr marL="1163638" indent="-177800">
              <a:lnSpc>
                <a:spcPct val="100000"/>
              </a:lnSpc>
              <a:defRPr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7" name="Conector recto 30">
            <a:extLst>
              <a:ext uri="{FF2B5EF4-FFF2-40B4-BE49-F238E27FC236}">
                <a16:creationId xmlns:a16="http://schemas.microsoft.com/office/drawing/2014/main" id="{D56BA625-995C-B057-9BEF-E0335352C9F0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32">
            <a:extLst>
              <a:ext uri="{FF2B5EF4-FFF2-40B4-BE49-F238E27FC236}">
                <a16:creationId xmlns:a16="http://schemas.microsoft.com/office/drawing/2014/main" id="{58FE3749-450A-0551-4D1E-69480B2FA497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Conector recto 26">
            <a:extLst>
              <a:ext uri="{FF2B5EF4-FFF2-40B4-BE49-F238E27FC236}">
                <a16:creationId xmlns:a16="http://schemas.microsoft.com/office/drawing/2014/main" id="{34C9D006-200D-BF6F-1594-EF590AF0D46B}"/>
              </a:ext>
            </a:extLst>
          </p:cNvPr>
          <p:cNvCxnSpPr/>
          <p:nvPr userDrawn="1"/>
        </p:nvCxnSpPr>
        <p:spPr>
          <a:xfrm>
            <a:off x="0" y="4882599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F9845F8-A8E6-3E2A-C517-8AE8C7FBC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5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1/2 left + 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13">
            <a:extLst>
              <a:ext uri="{FF2B5EF4-FFF2-40B4-BE49-F238E27FC236}">
                <a16:creationId xmlns:a16="http://schemas.microsoft.com/office/drawing/2014/main" id="{61597A31-7E90-2285-CD86-42ABA5626E1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442800"/>
            <a:ext cx="9144000" cy="444600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r>
              <a:rPr lang="en-GB"/>
              <a:t>Insert background image here …	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F4971E-4226-9B50-46C4-68147AE5F4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442800"/>
            <a:ext cx="4572000" cy="4446000"/>
          </a:xfrm>
          <a:prstGeom prst="rect">
            <a:avLst/>
          </a:prstGeom>
          <a:solidFill>
            <a:srgbClr val="DCE2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15DC8ED-4327-ACF1-CB46-FA003C70EE0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58774" y="546101"/>
            <a:ext cx="4213225" cy="4237038"/>
          </a:xfrm>
          <a:prstGeom prst="rect">
            <a:avLst/>
          </a:prstGeom>
          <a:noFill/>
        </p:spPr>
        <p:txBody>
          <a:bodyPr lIns="0" tIns="46800" rIns="144000"/>
          <a:lstStyle>
            <a:lvl1pPr marL="0" indent="0">
              <a:lnSpc>
                <a:spcPct val="100000"/>
              </a:lnSpc>
              <a:buNone/>
              <a:defRPr lang="en-US" sz="1800" smtClean="0">
                <a:latin typeface="Arial Narrow" panose="020B0606020202030204" pitchFamily="34" charset="0"/>
              </a:defRPr>
            </a:lvl1pPr>
            <a:lvl2pPr marL="360363" indent="-176213">
              <a:lnSpc>
                <a:spcPct val="100000"/>
              </a:lnSpc>
              <a:defRPr lang="en-US" sz="1600" smtClean="0">
                <a:latin typeface="Arial Narrow" panose="020B0606020202030204" pitchFamily="34" charset="0"/>
              </a:defRPr>
            </a:lvl2pPr>
            <a:lvl3pPr marL="625475" indent="-176213">
              <a:lnSpc>
                <a:spcPct val="100000"/>
              </a:lnSpc>
              <a:defRPr lang="en-US" sz="1400" smtClean="0">
                <a:latin typeface="Arial Narrow" panose="020B0606020202030204" pitchFamily="34" charset="0"/>
              </a:defRPr>
            </a:lvl3pPr>
            <a:lvl4pPr marL="898525" indent="-176213">
              <a:lnSpc>
                <a:spcPct val="100000"/>
              </a:lnSpc>
              <a:defRPr lang="en-US" sz="1200" smtClean="0">
                <a:latin typeface="Arial Narrow" panose="020B0606020202030204" pitchFamily="34" charset="0"/>
              </a:defRPr>
            </a:lvl4pPr>
            <a:lvl5pPr marL="1163638" indent="-184150">
              <a:lnSpc>
                <a:spcPct val="100000"/>
              </a:lnSpc>
              <a:defRPr lang="en-GB" sz="1200">
                <a:latin typeface="Arial Narrow" panose="020B0606020202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7" name="Conector recto 30">
            <a:extLst>
              <a:ext uri="{FF2B5EF4-FFF2-40B4-BE49-F238E27FC236}">
                <a16:creationId xmlns:a16="http://schemas.microsoft.com/office/drawing/2014/main" id="{D56BA625-995C-B057-9BEF-E0335352C9F0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32">
            <a:extLst>
              <a:ext uri="{FF2B5EF4-FFF2-40B4-BE49-F238E27FC236}">
                <a16:creationId xmlns:a16="http://schemas.microsoft.com/office/drawing/2014/main" id="{58FE3749-450A-0551-4D1E-69480B2FA497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Conector recto 26">
            <a:extLst>
              <a:ext uri="{FF2B5EF4-FFF2-40B4-BE49-F238E27FC236}">
                <a16:creationId xmlns:a16="http://schemas.microsoft.com/office/drawing/2014/main" id="{34C9D006-200D-BF6F-1594-EF590AF0D46B}"/>
              </a:ext>
            </a:extLst>
          </p:cNvPr>
          <p:cNvCxnSpPr/>
          <p:nvPr userDrawn="1"/>
        </p:nvCxnSpPr>
        <p:spPr>
          <a:xfrm>
            <a:off x="0" y="4882599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536FD75C-9BB3-E9FB-D2F2-20E38BC74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66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2">
            <a:extLst>
              <a:ext uri="{FF2B5EF4-FFF2-40B4-BE49-F238E27FC236}">
                <a16:creationId xmlns:a16="http://schemas.microsoft.com/office/drawing/2014/main" id="{83B89C76-3E65-8AEC-8EF0-59A8FBE4C8BE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10" name="Imagen 9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0B71DEDA-048E-B2B8-94CA-E14C8079B4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254" y="2018068"/>
            <a:ext cx="2858846" cy="11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0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page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B12BA246-5D04-10F1-8F41-8FD181314CBF}"/>
              </a:ext>
            </a:extLst>
          </p:cNvPr>
          <p:cNvSpPr/>
          <p:nvPr userDrawn="1"/>
        </p:nvSpPr>
        <p:spPr>
          <a:xfrm>
            <a:off x="0" y="1"/>
            <a:ext cx="9144000" cy="5143499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E8EDE9"/>
          </a:solidFill>
          <a:ln>
            <a:noFill/>
          </a:ln>
        </p:spPr>
        <p:txBody>
          <a:bodyPr wrap="square" lIns="0" tIns="0" rIns="0" bIns="0" rtlCol="0"/>
          <a:lstStyle/>
          <a:p>
            <a:endParaRPr lang="en-GB"/>
          </a:p>
        </p:txBody>
      </p:sp>
      <p:pic>
        <p:nvPicPr>
          <p:cNvPr id="5" name="Imagen 4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66B151C8-4670-B995-92E4-72592EFDC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319" y="4086583"/>
            <a:ext cx="1977362" cy="767269"/>
          </a:xfrm>
          <a:prstGeom prst="rect">
            <a:avLst/>
          </a:prstGeom>
        </p:spPr>
      </p:pic>
      <p:sp>
        <p:nvSpPr>
          <p:cNvPr id="6" name="Título 7">
            <a:extLst>
              <a:ext uri="{FF2B5EF4-FFF2-40B4-BE49-F238E27FC236}">
                <a16:creationId xmlns:a16="http://schemas.microsoft.com/office/drawing/2014/main" id="{94D843BE-3A66-5467-7048-79A04563C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2424017"/>
            <a:ext cx="6271683" cy="295466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1800" b="1" i="0" baseline="0">
                <a:solidFill>
                  <a:srgbClr val="93A496"/>
                </a:solidFill>
                <a:latin typeface="+mj-lt"/>
                <a:cs typeface="Calibri" panose="020F05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8224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0D8EC91B-E1B6-37EE-5B39-5EEC13514E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r="50419" b="3359"/>
          <a:stretch/>
        </p:blipFill>
        <p:spPr>
          <a:xfrm>
            <a:off x="7723263" y="157392"/>
            <a:ext cx="1106524" cy="171174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75A394F-0D1F-43A8-D602-E50A9945E94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78" t="42513" b="-1"/>
          <a:stretch/>
        </p:blipFill>
        <p:spPr>
          <a:xfrm>
            <a:off x="7710823" y="4969509"/>
            <a:ext cx="1047095" cy="101812"/>
          </a:xfrm>
          <a:prstGeom prst="rect">
            <a:avLst/>
          </a:prstGeom>
        </p:spPr>
      </p:pic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AFCE2C92-C347-E5B6-F9A8-BA04CE264DCA}"/>
              </a:ext>
            </a:extLst>
          </p:cNvPr>
          <p:cNvCxnSpPr/>
          <p:nvPr userDrawn="1"/>
        </p:nvCxnSpPr>
        <p:spPr>
          <a:xfrm>
            <a:off x="0" y="4882599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544507CB-568A-F1D9-57C8-05E2875D6D99}"/>
              </a:ext>
            </a:extLst>
          </p:cNvPr>
          <p:cNvCxnSpPr/>
          <p:nvPr userDrawn="1"/>
        </p:nvCxnSpPr>
        <p:spPr>
          <a:xfrm>
            <a:off x="0" y="438116"/>
            <a:ext cx="9144000" cy="0"/>
          </a:xfrm>
          <a:prstGeom prst="line">
            <a:avLst/>
          </a:prstGeom>
          <a:ln w="63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1FE8BC6D-0828-C505-AE92-B8952603A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81555"/>
            <a:ext cx="7140025" cy="284400"/>
          </a:xfrm>
          <a:prstGeom prst="rect">
            <a:avLst/>
          </a:prstGeom>
        </p:spPr>
        <p:txBody>
          <a:bodyPr vert="horz" lIns="0" tIns="45720" rIns="0" bIns="0" rtlCol="0" anchor="ctr">
            <a:noAutofit/>
          </a:bodyPr>
          <a:lstStyle/>
          <a:p>
            <a:pPr marL="0" lvl="0" indent="0">
              <a:spcBef>
                <a:spcPts val="1000"/>
              </a:spcBef>
              <a:buFontTx/>
            </a:pPr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B118541-FC59-392D-B078-000A7A0E8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775" y="547668"/>
            <a:ext cx="8424863" cy="4235470"/>
          </a:xfrm>
          <a:prstGeom prst="rect">
            <a:avLst/>
          </a:prstGeom>
          <a:ln>
            <a:noFill/>
          </a:ln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975AA08-A888-D3C7-A41E-0D4F26E5EAAE}"/>
              </a:ext>
            </a:extLst>
          </p:cNvPr>
          <p:cNvSpPr txBox="1"/>
          <p:nvPr userDrawn="1"/>
        </p:nvSpPr>
        <p:spPr>
          <a:xfrm>
            <a:off x="358775" y="4892563"/>
            <a:ext cx="778047" cy="271617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fld id="{B271FA2A-04CF-499A-A48E-D04D0CB632A1}" type="slidenum">
              <a:rPr lang="en-GB" sz="1000" smtClean="0"/>
              <a:pPr/>
              <a:t>‹#›</a:t>
            </a:fld>
            <a:endParaRPr lang="en-GB" sz="100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0E6E8C19-621D-B3A7-4983-B30A7116D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45501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B3E0B-D5AF-46DC-A3B4-D499AAF8A26E}" type="datetimeFigureOut">
              <a:rPr lang="en-GB" smtClean="0"/>
              <a:t>04/08/2023</a:t>
            </a:fld>
            <a:endParaRPr lang="en-GB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D25B36C4-D29B-95E5-42AB-66923DBD90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45501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DBABF062-06A4-D8F8-6D8C-2F0EA67C75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45501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FD17A-C50F-4DDC-973D-392C77D59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869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02" r:id="rId10"/>
    <p:sldLayoutId id="2147483861" r:id="rId11"/>
    <p:sldLayoutId id="2147483897" r:id="rId12"/>
    <p:sldLayoutId id="2147483827" r:id="rId13"/>
    <p:sldLayoutId id="2147483828" r:id="rId14"/>
    <p:sldLayoutId id="2147483826" r:id="rId15"/>
    <p:sldLayoutId id="2147483905" r:id="rId16"/>
    <p:sldLayoutId id="2147483904" r:id="rId17"/>
    <p:sldLayoutId id="2147483834" r:id="rId18"/>
    <p:sldLayoutId id="2147483899" r:id="rId19"/>
    <p:sldLayoutId id="2147483900" r:id="rId2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1600" b="1" kern="1200" noProof="0" dirty="0" smtClean="0">
          <a:solidFill>
            <a:schemeClr val="tx1"/>
          </a:solidFill>
          <a:latin typeface="Arial Narrow" panose="020B0606020202030204" pitchFamily="34" charset="0"/>
          <a:ea typeface="+mn-ea"/>
          <a:cs typeface="+mn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8163" indent="-1778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8525" indent="-182563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4125" indent="-1778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16075" indent="-1778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226" userDrawn="1">
          <p15:clr>
            <a:srgbClr val="F26B43"/>
          </p15:clr>
        </p15:guide>
        <p15:guide id="4" pos="5533" userDrawn="1">
          <p15:clr>
            <a:srgbClr val="F26B43"/>
          </p15:clr>
        </p15:guide>
        <p15:guide id="7" orient="horz" pos="344" userDrawn="1">
          <p15:clr>
            <a:srgbClr val="F26B43"/>
          </p15:clr>
        </p15:guide>
        <p15:guide id="8" orient="horz" pos="301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2E131-30F3-5CD5-B6D3-66556471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158" y="1293982"/>
            <a:ext cx="6271683" cy="861774"/>
          </a:xfrm>
        </p:spPr>
        <p:txBody>
          <a:bodyPr/>
          <a:lstStyle/>
          <a:p>
            <a:r>
              <a:rPr lang="en-GB"/>
              <a:t>PAW-VENTX </a:t>
            </a:r>
            <a:br>
              <a:rPr lang="en-GB"/>
            </a:br>
            <a:r>
              <a:rPr lang="en-GB"/>
              <a:t>Residential Counterflow Ventilation</a:t>
            </a:r>
          </a:p>
        </p:txBody>
      </p:sp>
    </p:spTree>
    <p:extLst>
      <p:ext uri="{BB962C8B-B14F-4D97-AF65-F5344CB8AC3E}">
        <p14:creationId xmlns:p14="http://schemas.microsoft.com/office/powerpoint/2010/main" val="426820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866BE-BCF9-471F-49C3-C3BC2986C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Residential Counterflow Ventilation units</a:t>
            </a:r>
          </a:p>
        </p:txBody>
      </p:sp>
      <p:graphicFrame>
        <p:nvGraphicFramePr>
          <p:cNvPr id="3" name="Table 21">
            <a:extLst>
              <a:ext uri="{FF2B5EF4-FFF2-40B4-BE49-F238E27FC236}">
                <a16:creationId xmlns:a16="http://schemas.microsoft.com/office/drawing/2014/main" id="{6ED112DF-AA2D-6517-DA77-3DA4297474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446362"/>
              </p:ext>
            </p:extLst>
          </p:nvPr>
        </p:nvGraphicFramePr>
        <p:xfrm>
          <a:off x="630000" y="627108"/>
          <a:ext cx="7884000" cy="1368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732922310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875095839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858724747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1127301536"/>
                    </a:ext>
                  </a:extLst>
                </a:gridCol>
              </a:tblGrid>
              <a:tr h="136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>
                          <a:solidFill>
                            <a:schemeClr val="tx1"/>
                          </a:solidFill>
                        </a:rPr>
                        <a:t>PAW-VENTX...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75427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AB8175F-31D1-0213-3F10-4EDEB862FCB1}"/>
              </a:ext>
            </a:extLst>
          </p:cNvPr>
          <p:cNvSpPr txBox="1"/>
          <p:nvPr/>
        </p:nvSpPr>
        <p:spPr>
          <a:xfrm>
            <a:off x="3316606" y="1238250"/>
            <a:ext cx="66726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en-GB" sz="140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B10C362-08FD-5E8C-D103-15D882FC40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602463"/>
              </p:ext>
            </p:extLst>
          </p:nvPr>
        </p:nvGraphicFramePr>
        <p:xfrm>
          <a:off x="630000" y="2123501"/>
          <a:ext cx="7884000" cy="1112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732922310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875095839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858724747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11273015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20/30/40 V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20/30/40 H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10/15 Z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453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/>
                        <a:t>Install type: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Vertical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Horizonal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Vertical / Horizontal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0588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/>
                        <a:t>Airflow range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112 – 375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112 – 375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72 – 133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978517"/>
                  </a:ext>
                </a:extLst>
              </a:tr>
            </a:tbl>
          </a:graphicData>
        </a:graphic>
      </p:graphicFrame>
      <p:pic>
        <p:nvPicPr>
          <p:cNvPr id="15" name="Immagine 16" descr="Immagine che contiene elettronico&#10;&#10;Descrizione generata automaticamente">
            <a:extLst>
              <a:ext uri="{FF2B5EF4-FFF2-40B4-BE49-F238E27FC236}">
                <a16:creationId xmlns:a16="http://schemas.microsoft.com/office/drawing/2014/main" id="{C532B239-7E27-0C9A-2D6E-F4873B86B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050" y="477239"/>
            <a:ext cx="2469388" cy="16462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Immagine 14" descr="Immagine che contiene interni&#10;&#10;Descrizione generata automaticamente">
            <a:extLst>
              <a:ext uri="{FF2B5EF4-FFF2-40B4-BE49-F238E27FC236}">
                <a16:creationId xmlns:a16="http://schemas.microsoft.com/office/drawing/2014/main" id="{2CFAD795-9D1F-CEF0-3D4F-E10B5B3BB6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043" t="14043" r="14043" b="14043"/>
          <a:stretch/>
        </p:blipFill>
        <p:spPr>
          <a:xfrm>
            <a:off x="6077345" y="558647"/>
            <a:ext cx="2290130" cy="1404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Immagine 9" descr="Immagine che contiene sedendo, interni, scatola, bianco&#10;&#10;Descrizione generata automaticamente">
            <a:extLst>
              <a:ext uri="{FF2B5EF4-FFF2-40B4-BE49-F238E27FC236}">
                <a16:creationId xmlns:a16="http://schemas.microsoft.com/office/drawing/2014/main" id="{73916438-EA2F-1BC6-F0EE-DA60AC605F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106" t="13184" r="20153" b="6778"/>
          <a:stretch/>
        </p:blipFill>
        <p:spPr>
          <a:xfrm>
            <a:off x="2061453" y="643509"/>
            <a:ext cx="1463250" cy="131372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465DA0E-01A2-10CF-F4FE-79641509EE83}"/>
              </a:ext>
            </a:extLst>
          </p:cNvPr>
          <p:cNvSpPr txBox="1"/>
          <p:nvPr/>
        </p:nvSpPr>
        <p:spPr>
          <a:xfrm>
            <a:off x="1913912" y="3477119"/>
            <a:ext cx="5316175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000"/>
              <a:t>Widened application range now supported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000"/>
              <a:t>Complements our existing residential solutions line-up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2000"/>
              <a:t>Suitable for a variety of installation requirements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en-GB" sz="2000"/>
              <a:t>Price-competitive solution</a:t>
            </a:r>
          </a:p>
        </p:txBody>
      </p:sp>
    </p:spTree>
    <p:extLst>
      <p:ext uri="{BB962C8B-B14F-4D97-AF65-F5344CB8AC3E}">
        <p14:creationId xmlns:p14="http://schemas.microsoft.com/office/powerpoint/2010/main" val="359141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8B013A2-D9D4-52EF-3E20-988D64F1173A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3"/>
          <a:stretch>
            <a:fillRect/>
          </a:stretch>
        </p:blipFill>
        <p:spPr>
          <a:xfrm>
            <a:off x="3081873" y="547202"/>
            <a:ext cx="5703352" cy="4238626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DB06977-3778-3FD0-6B46-6769DC035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Topics for today’s webinar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36AF005-70EB-8435-A61F-2BE7291BEA2C}"/>
              </a:ext>
            </a:extLst>
          </p:cNvPr>
          <p:cNvSpPr/>
          <p:nvPr/>
        </p:nvSpPr>
        <p:spPr>
          <a:xfrm>
            <a:off x="3080286" y="547202"/>
            <a:ext cx="5703352" cy="42359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0C2C9EE-D65A-5EF4-690F-5B74AA8D28D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58775" y="704850"/>
            <a:ext cx="6842125" cy="3920640"/>
          </a:xfrm>
        </p:spPr>
        <p:txBody>
          <a:bodyPr lIns="36000" rIns="36000">
            <a:normAutofit/>
          </a:bodyPr>
          <a:lstStyle/>
          <a:p>
            <a:r>
              <a:rPr lang="en-GB" sz="2400" b="1"/>
              <a:t>Why</a:t>
            </a:r>
            <a:r>
              <a:rPr lang="en-GB" sz="2400"/>
              <a:t> ventilation is important: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Political drivers </a:t>
            </a:r>
            <a:r>
              <a:rPr lang="en-GB" sz="1200"/>
              <a:t>(EU direction, EPBD)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Energetic aspects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Health and comfort </a:t>
            </a:r>
            <a:r>
              <a:rPr lang="en-GB" sz="1200"/>
              <a:t>(disease prevention, air quality etc.)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Building Protection</a:t>
            </a:r>
            <a:endParaRPr lang="en-GB" sz="1200"/>
          </a:p>
          <a:p>
            <a:endParaRPr lang="en-GB"/>
          </a:p>
          <a:p>
            <a:r>
              <a:rPr lang="en-GB" sz="2400" b="1"/>
              <a:t>How</a:t>
            </a:r>
            <a:r>
              <a:rPr lang="en-GB" sz="2400"/>
              <a:t> to ventilate: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Ventilation theory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System types </a:t>
            </a:r>
            <a:r>
              <a:rPr lang="en-GB" sz="1200"/>
              <a:t>(natural, mechanical and heat recovery)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NEW VENTX HRV units</a:t>
            </a:r>
          </a:p>
        </p:txBody>
      </p:sp>
    </p:spTree>
    <p:extLst>
      <p:ext uri="{BB962C8B-B14F-4D97-AF65-F5344CB8AC3E}">
        <p14:creationId xmlns:p14="http://schemas.microsoft.com/office/powerpoint/2010/main" val="46543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27AE7F8-B51F-E91B-3E4D-1644F2F26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“In the European Union, buildings alone account for as much as </a:t>
            </a:r>
            <a:r>
              <a:rPr lang="en-GB" b="1"/>
              <a:t>40% </a:t>
            </a:r>
            <a:r>
              <a:rPr lang="en-GB"/>
              <a:t>of total energy consumption. And are also responsible for </a:t>
            </a:r>
            <a:r>
              <a:rPr lang="en-GB" b="1"/>
              <a:t>36% </a:t>
            </a:r>
            <a:r>
              <a:rPr lang="en-GB"/>
              <a:t>of direct/indirect greenhouse gas emissions related to energy consumption.” </a:t>
            </a:r>
            <a:r>
              <a:rPr lang="en-GB" baseline="30000"/>
              <a:t>(1)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With these conditions it is necessary to reduce building emissions to combat climate change and the greenhouse effect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F95A5EC-E217-BB07-1D5A-96D18CD3F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825D20-FC80-7E63-5592-D3CBC9AD7846}"/>
              </a:ext>
            </a:extLst>
          </p:cNvPr>
          <p:cNvSpPr txBox="1"/>
          <p:nvPr/>
        </p:nvSpPr>
        <p:spPr>
          <a:xfrm>
            <a:off x="615950" y="4909424"/>
            <a:ext cx="973023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/>
              <a:t>1. Source: European Council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FB20A-3B6B-7D7D-3065-3A1CAA98FC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037" y="1488233"/>
            <a:ext cx="7038340" cy="235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1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27AE7F8-B51F-E91B-3E4D-1644F2F26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u="sng"/>
              <a:t>European Performance of Buildings Directive (EPBD)</a:t>
            </a:r>
          </a:p>
          <a:p>
            <a:r>
              <a:rPr lang="en-GB"/>
              <a:t>To boost energy performance of buildings, the EU has established a legislative framework that includes the </a:t>
            </a:r>
            <a:r>
              <a:rPr lang="en-GB" b="1"/>
              <a:t>Energy Performance of Buildings Directive 2010/31/EU </a:t>
            </a:r>
            <a:r>
              <a:rPr lang="en-GB"/>
              <a:t>and the </a:t>
            </a:r>
            <a:r>
              <a:rPr lang="en-GB" b="1"/>
              <a:t>Energy Efficiency Directive 2012/27/EU.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GB"/>
          </a:p>
          <a:p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Both directives were amended in 2018 and 2019, as part of the “Clean Energy package”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In 2020, proposal to revise the EPBD to support the Renovation Wave Strategy – which aims to double the energy renovation rate by 2030</a:t>
            </a:r>
          </a:p>
          <a:p>
            <a:endParaRPr lang="en-GB"/>
          </a:p>
          <a:p>
            <a:endParaRPr lang="de-DE"/>
          </a:p>
          <a:p>
            <a:endParaRPr lang="en-GB"/>
          </a:p>
          <a:p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F95A5EC-E217-BB07-1D5A-96D18CD3F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825D20-FC80-7E63-5592-D3CBC9AD7846}"/>
              </a:ext>
            </a:extLst>
          </p:cNvPr>
          <p:cNvSpPr txBox="1"/>
          <p:nvPr/>
        </p:nvSpPr>
        <p:spPr>
          <a:xfrm>
            <a:off x="615950" y="4909424"/>
            <a:ext cx="973023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/>
              <a:t>1. Source: European Council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7A7F015-4C0F-EBB1-200E-2E5C9211FF26}"/>
              </a:ext>
            </a:extLst>
          </p:cNvPr>
          <p:cNvGrpSpPr/>
          <p:nvPr/>
        </p:nvGrpSpPr>
        <p:grpSpPr>
          <a:xfrm>
            <a:off x="448787" y="2007698"/>
            <a:ext cx="8244840" cy="1343500"/>
            <a:chOff x="448787" y="2007698"/>
            <a:chExt cx="8244840" cy="1343500"/>
          </a:xfrm>
        </p:grpSpPr>
        <p:sp>
          <p:nvSpPr>
            <p:cNvPr id="4" name="Rectangle: Diagonal Corners Rounded 3">
              <a:extLst>
                <a:ext uri="{FF2B5EF4-FFF2-40B4-BE49-F238E27FC236}">
                  <a16:creationId xmlns:a16="http://schemas.microsoft.com/office/drawing/2014/main" id="{7EC36EC3-B48F-73A2-05EF-0B2FEB685B36}"/>
                </a:ext>
              </a:extLst>
            </p:cNvPr>
            <p:cNvSpPr/>
            <p:nvPr/>
          </p:nvSpPr>
          <p:spPr>
            <a:xfrm>
              <a:off x="448787" y="2007698"/>
              <a:ext cx="8244840" cy="1343500"/>
            </a:xfrm>
            <a:prstGeom prst="round2DiagRect">
              <a:avLst/>
            </a:prstGeom>
            <a:solidFill>
              <a:srgbClr val="64ADAD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2000"/>
                <a:t>“The EPBD is a constantly evolving instrument and aims - in time - to phase out buildings with inadequate energy performance.”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F99E8AF4-862A-DB3F-65F1-ECA010B36488}"/>
                </a:ext>
              </a:extLst>
            </p:cNvPr>
            <p:cNvGrpSpPr/>
            <p:nvPr/>
          </p:nvGrpSpPr>
          <p:grpSpPr>
            <a:xfrm>
              <a:off x="667203" y="2933403"/>
              <a:ext cx="7809593" cy="215444"/>
              <a:chOff x="658429" y="2813085"/>
              <a:chExt cx="7809593" cy="215444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CE737E5-09C0-D8B7-48B1-44B8FC4B9B92}"/>
                  </a:ext>
                </a:extLst>
              </p:cNvPr>
              <p:cNvSpPr txBox="1"/>
              <p:nvPr/>
            </p:nvSpPr>
            <p:spPr>
              <a:xfrm>
                <a:off x="4719554" y="2813085"/>
                <a:ext cx="1764907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285750" indent="-285750" algn="l">
                  <a:buFont typeface="Wingdings" panose="05000000000000000000" pitchFamily="2" charset="2"/>
                  <a:buChar char="ü"/>
                </a:pPr>
                <a:r>
                  <a:rPr lang="en-GB" sz="1400">
                    <a:solidFill>
                      <a:schemeClr val="bg1"/>
                    </a:solidFill>
                  </a:rPr>
                  <a:t>Improved quality of life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9F9B8BD-188A-B60D-536D-1DECE737A105}"/>
                  </a:ext>
                </a:extLst>
              </p:cNvPr>
              <p:cNvSpPr txBox="1"/>
              <p:nvPr/>
            </p:nvSpPr>
            <p:spPr>
              <a:xfrm>
                <a:off x="2983944" y="2813085"/>
                <a:ext cx="12711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285750" indent="-285750" algn="l">
                  <a:buFont typeface="Wingdings" panose="05000000000000000000" pitchFamily="2" charset="2"/>
                  <a:buChar char="ü"/>
                </a:pPr>
                <a:r>
                  <a:rPr lang="en-GB" sz="1400">
                    <a:solidFill>
                      <a:schemeClr val="bg1"/>
                    </a:solidFill>
                  </a:rPr>
                  <a:t>Health benefits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D0BA8BA-723C-78E4-FBCF-C133AA113E50}"/>
                  </a:ext>
                </a:extLst>
              </p:cNvPr>
              <p:cNvSpPr txBox="1"/>
              <p:nvPr/>
            </p:nvSpPr>
            <p:spPr>
              <a:xfrm>
                <a:off x="658429" y="2813085"/>
                <a:ext cx="1861087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285750" indent="-285750" algn="l">
                  <a:buFont typeface="Wingdings" panose="05000000000000000000" pitchFamily="2" charset="2"/>
                  <a:buChar char="ü"/>
                </a:pPr>
                <a:r>
                  <a:rPr lang="en-GB" sz="1400">
                    <a:solidFill>
                      <a:schemeClr val="bg1"/>
                    </a:solidFill>
                  </a:rPr>
                  <a:t>Alleviate energy poverty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B34FB41-8098-3AB6-3CF8-AEC33FC02804}"/>
                  </a:ext>
                </a:extLst>
              </p:cNvPr>
              <p:cNvSpPr txBox="1"/>
              <p:nvPr/>
            </p:nvSpPr>
            <p:spPr>
              <a:xfrm>
                <a:off x="6948888" y="2813085"/>
                <a:ext cx="1519134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285750" indent="-285750" algn="l">
                  <a:buFont typeface="Wingdings" panose="05000000000000000000" pitchFamily="2" charset="2"/>
                  <a:buChar char="ü"/>
                </a:pPr>
                <a:r>
                  <a:rPr lang="en-GB" sz="1400">
                    <a:solidFill>
                      <a:schemeClr val="bg1"/>
                    </a:solidFill>
                  </a:rPr>
                  <a:t>Create ‘green’ jobs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6343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55FD27-CDBD-C5CF-BD69-9EABAAA97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AC4206CE-6358-4BF3-A265-DC039BFB9D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8338480"/>
              </p:ext>
            </p:extLst>
          </p:nvPr>
        </p:nvGraphicFramePr>
        <p:xfrm>
          <a:off x="3785449" y="633413"/>
          <a:ext cx="44729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572B799-41B5-397C-D4E7-B6F351C3B0AD}"/>
              </a:ext>
            </a:extLst>
          </p:cNvPr>
          <p:cNvSpPr txBox="1"/>
          <p:nvPr/>
        </p:nvSpPr>
        <p:spPr>
          <a:xfrm>
            <a:off x="741157" y="900030"/>
            <a:ext cx="3044292" cy="1938992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In a residential property, the energy lost through ventilation accounts for one of the greatest factors</a:t>
            </a:r>
          </a:p>
        </p:txBody>
      </p:sp>
      <p:sp>
        <p:nvSpPr>
          <p:cNvPr id="17" name="Arrow: Striped Right 16">
            <a:extLst>
              <a:ext uri="{FF2B5EF4-FFF2-40B4-BE49-F238E27FC236}">
                <a16:creationId xmlns:a16="http://schemas.microsoft.com/office/drawing/2014/main" id="{8B29388D-3BD3-D320-690E-87ADFAA8411A}"/>
              </a:ext>
            </a:extLst>
          </p:cNvPr>
          <p:cNvSpPr/>
          <p:nvPr/>
        </p:nvSpPr>
        <p:spPr>
          <a:xfrm>
            <a:off x="3997367" y="1663786"/>
            <a:ext cx="643213" cy="411480"/>
          </a:xfrm>
          <a:prstGeom prst="striped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679704-6A44-04D7-3B08-9B27E292AC43}"/>
              </a:ext>
            </a:extLst>
          </p:cNvPr>
          <p:cNvSpPr txBox="1"/>
          <p:nvPr/>
        </p:nvSpPr>
        <p:spPr>
          <a:xfrm>
            <a:off x="615950" y="4909424"/>
            <a:ext cx="804707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/>
              <a:t>Source: Open University</a:t>
            </a:r>
          </a:p>
        </p:txBody>
      </p:sp>
    </p:spTree>
    <p:extLst>
      <p:ext uri="{BB962C8B-B14F-4D97-AF65-F5344CB8AC3E}">
        <p14:creationId xmlns:p14="http://schemas.microsoft.com/office/powerpoint/2010/main" val="332147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F2FB7DB-8766-2425-06F0-459015F0FC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3"/>
          <a:stretch/>
        </p:blipFill>
        <p:spPr bwMode="auto">
          <a:xfrm>
            <a:off x="5518150" y="2278687"/>
            <a:ext cx="3265487" cy="243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DDD0810-7597-3C3A-DC81-B57BB4060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28A277-ACE0-2431-115B-90F07EB360D1}"/>
              </a:ext>
            </a:extLst>
          </p:cNvPr>
          <p:cNvSpPr txBox="1"/>
          <p:nvPr/>
        </p:nvSpPr>
        <p:spPr>
          <a:xfrm>
            <a:off x="457676" y="600790"/>
            <a:ext cx="4576762" cy="92333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Increased standards for insulation have also led to</a:t>
            </a:r>
          </a:p>
          <a:p>
            <a:r>
              <a:rPr lang="en-GB">
                <a:solidFill>
                  <a:schemeClr val="bg1"/>
                </a:solidFill>
              </a:rPr>
              <a:t>ventilation decreasing, resulting in poorer indoor air quality (IAQ) levels.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7DC77E-3DA6-F45B-A075-F837D842A369}"/>
              </a:ext>
            </a:extLst>
          </p:cNvPr>
          <p:cNvSpPr txBox="1"/>
          <p:nvPr/>
        </p:nvSpPr>
        <p:spPr>
          <a:xfrm>
            <a:off x="457676" y="1838346"/>
            <a:ext cx="4576762" cy="646331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 very well insulated house, means a very airtight house.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A4C6D8-7D58-7AE8-5724-E27040A0BE1F}"/>
              </a:ext>
            </a:extLst>
          </p:cNvPr>
          <p:cNvSpPr txBox="1"/>
          <p:nvPr/>
        </p:nvSpPr>
        <p:spPr>
          <a:xfrm>
            <a:off x="457676" y="2798903"/>
            <a:ext cx="4576762" cy="646331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On average, we spend 90% of our time indoors.</a:t>
            </a:r>
          </a:p>
          <a:p>
            <a:r>
              <a:rPr lang="en-GB">
                <a:solidFill>
                  <a:schemeClr val="bg1"/>
                </a:solidFill>
              </a:rPr>
              <a:t>This means the impact of poor IAQ is very high.</a:t>
            </a:r>
          </a:p>
        </p:txBody>
      </p:sp>
    </p:spTree>
    <p:extLst>
      <p:ext uri="{BB962C8B-B14F-4D97-AF65-F5344CB8AC3E}">
        <p14:creationId xmlns:p14="http://schemas.microsoft.com/office/powerpoint/2010/main" val="408627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>
            <a:extLst>
              <a:ext uri="{FF2B5EF4-FFF2-40B4-BE49-F238E27FC236}">
                <a16:creationId xmlns:a16="http://schemas.microsoft.com/office/drawing/2014/main" id="{4C36387B-B3CE-3255-BC70-CBEC9679D5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3"/>
          <a:stretch/>
        </p:blipFill>
        <p:spPr bwMode="auto">
          <a:xfrm>
            <a:off x="5518150" y="2278687"/>
            <a:ext cx="3265487" cy="243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3A9CFDF-334B-0C1A-B820-5BA392FBB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7BBBD1-F3FC-F05E-FA30-8673203A3558}"/>
              </a:ext>
            </a:extLst>
          </p:cNvPr>
          <p:cNvSpPr txBox="1"/>
          <p:nvPr/>
        </p:nvSpPr>
        <p:spPr>
          <a:xfrm>
            <a:off x="615950" y="4909424"/>
            <a:ext cx="1368965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/>
              <a:t>Source: ASHRAE Trans. 91 – 1B (1985)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47F0D75-473F-C972-1AC7-94A8436F5795}"/>
              </a:ext>
            </a:extLst>
          </p:cNvPr>
          <p:cNvGrpSpPr/>
          <p:nvPr/>
        </p:nvGrpSpPr>
        <p:grpSpPr>
          <a:xfrm>
            <a:off x="415924" y="1123121"/>
            <a:ext cx="5210176" cy="3187319"/>
            <a:chOff x="415924" y="1123121"/>
            <a:chExt cx="5210176" cy="3187319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6AB73E9-8B05-CC46-7497-6570BB69E211}"/>
                </a:ext>
              </a:extLst>
            </p:cNvPr>
            <p:cNvGrpSpPr/>
            <p:nvPr/>
          </p:nvGrpSpPr>
          <p:grpSpPr>
            <a:xfrm>
              <a:off x="415924" y="1123121"/>
              <a:ext cx="5210176" cy="2782129"/>
              <a:chOff x="1533524" y="1180271"/>
              <a:chExt cx="5210176" cy="2782129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50FC72D3-4955-5CAB-AA0E-B5374C772E1A}"/>
                  </a:ext>
                </a:extLst>
              </p:cNvPr>
              <p:cNvGrpSpPr/>
              <p:nvPr/>
            </p:nvGrpSpPr>
            <p:grpSpPr>
              <a:xfrm>
                <a:off x="1533524" y="1828800"/>
                <a:ext cx="5210176" cy="2133600"/>
                <a:chOff x="1533524" y="1828800"/>
                <a:chExt cx="5210176" cy="2133600"/>
              </a:xfrm>
            </p:grpSpPr>
            <p:pic>
              <p:nvPicPr>
                <p:cNvPr id="4" name="Immagine 2">
                  <a:extLst>
                    <a:ext uri="{FF2B5EF4-FFF2-40B4-BE49-F238E27FC236}">
                      <a16:creationId xmlns:a16="http://schemas.microsoft.com/office/drawing/2014/main" id="{3CE0A2B8-6E95-349A-8B12-72B9EE64C9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t="17125" r="14263" b="19008"/>
                <a:stretch/>
              </p:blipFill>
              <p:spPr>
                <a:xfrm>
                  <a:off x="1533524" y="1828800"/>
                  <a:ext cx="5210176" cy="2133600"/>
                </a:xfrm>
                <a:prstGeom prst="rect">
                  <a:avLst/>
                </a:prstGeom>
              </p:spPr>
            </p:pic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5786BCA3-4ABF-31AE-9A22-060A7FCEA63B}"/>
                    </a:ext>
                  </a:extLst>
                </p:cNvPr>
                <p:cNvSpPr/>
                <p:nvPr/>
              </p:nvSpPr>
              <p:spPr>
                <a:xfrm>
                  <a:off x="1790700" y="2009775"/>
                  <a:ext cx="828675" cy="266700"/>
                </a:xfrm>
                <a:prstGeom prst="rect">
                  <a:avLst/>
                </a:prstGeom>
                <a:solidFill>
                  <a:srgbClr val="D3D5D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" name="Rectangle 5">
                  <a:extLst>
                    <a:ext uri="{FF2B5EF4-FFF2-40B4-BE49-F238E27FC236}">
                      <a16:creationId xmlns:a16="http://schemas.microsoft.com/office/drawing/2014/main" id="{11347E87-44CB-B02F-276C-3A4336E55697}"/>
                    </a:ext>
                  </a:extLst>
                </p:cNvPr>
                <p:cNvSpPr/>
                <p:nvPr/>
              </p:nvSpPr>
              <p:spPr>
                <a:xfrm>
                  <a:off x="1790700" y="2456621"/>
                  <a:ext cx="828675" cy="266700"/>
                </a:xfrm>
                <a:prstGeom prst="rect">
                  <a:avLst/>
                </a:prstGeom>
                <a:solidFill>
                  <a:srgbClr val="D3D5D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A65BD916-D7C4-BE92-A094-31120043D433}"/>
                    </a:ext>
                  </a:extLst>
                </p:cNvPr>
                <p:cNvSpPr/>
                <p:nvPr/>
              </p:nvSpPr>
              <p:spPr>
                <a:xfrm>
                  <a:off x="1790700" y="2893113"/>
                  <a:ext cx="828675" cy="266700"/>
                </a:xfrm>
                <a:prstGeom prst="rect">
                  <a:avLst/>
                </a:prstGeom>
                <a:solidFill>
                  <a:srgbClr val="D3D5D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" name="Rectangle 7">
                  <a:extLst>
                    <a:ext uri="{FF2B5EF4-FFF2-40B4-BE49-F238E27FC236}">
                      <a16:creationId xmlns:a16="http://schemas.microsoft.com/office/drawing/2014/main" id="{35C4EB0C-06EC-EF5B-C5C1-29ACF92AA7E1}"/>
                    </a:ext>
                  </a:extLst>
                </p:cNvPr>
                <p:cNvSpPr/>
                <p:nvPr/>
              </p:nvSpPr>
              <p:spPr>
                <a:xfrm>
                  <a:off x="1790700" y="3420669"/>
                  <a:ext cx="828675" cy="266700"/>
                </a:xfrm>
                <a:prstGeom prst="rect">
                  <a:avLst/>
                </a:prstGeom>
                <a:solidFill>
                  <a:srgbClr val="D3D5D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FCE19D5D-3F16-8032-7407-5AA95B7E7DD4}"/>
                  </a:ext>
                </a:extLst>
              </p:cNvPr>
              <p:cNvSpPr/>
              <p:nvPr/>
            </p:nvSpPr>
            <p:spPr>
              <a:xfrm>
                <a:off x="3109446" y="1290708"/>
                <a:ext cx="180000" cy="180000"/>
              </a:xfrm>
              <a:prstGeom prst="rect">
                <a:avLst/>
              </a:prstGeom>
              <a:solidFill>
                <a:srgbClr val="A294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62A3D64A-F7DA-A22A-8322-E76A26773666}"/>
                  </a:ext>
                </a:extLst>
              </p:cNvPr>
              <p:cNvSpPr/>
              <p:nvPr/>
            </p:nvSpPr>
            <p:spPr>
              <a:xfrm>
                <a:off x="3109446" y="1551595"/>
                <a:ext cx="180000" cy="180000"/>
              </a:xfrm>
              <a:prstGeom prst="rect">
                <a:avLst/>
              </a:prstGeom>
              <a:solidFill>
                <a:srgbClr val="8ED4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700F38E-6313-C6BE-08B3-1597AE1EA3B2}"/>
                  </a:ext>
                </a:extLst>
              </p:cNvPr>
              <p:cNvSpPr txBox="1"/>
              <p:nvPr/>
            </p:nvSpPr>
            <p:spPr>
              <a:xfrm>
                <a:off x="3289446" y="1180271"/>
                <a:ext cx="2563522" cy="646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GB" b="0" i="0">
                    <a:solidFill>
                      <a:srgbClr val="202124"/>
                    </a:solidFill>
                    <a:effectLst/>
                  </a:rPr>
                  <a:t>microorganism proliferation</a:t>
                </a:r>
              </a:p>
              <a:p>
                <a:r>
                  <a:rPr lang="en-GB">
                    <a:solidFill>
                      <a:srgbClr val="202124"/>
                    </a:solidFill>
                  </a:rPr>
                  <a:t>i</a:t>
                </a:r>
                <a:r>
                  <a:rPr lang="en-GB" b="0" i="0">
                    <a:solidFill>
                      <a:srgbClr val="202124"/>
                    </a:solidFill>
                    <a:effectLst/>
                  </a:rPr>
                  <a:t>deal area for human health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D9AEAA1-1C7D-0697-9813-7378498D2B29}"/>
                  </a:ext>
                </a:extLst>
              </p:cNvPr>
              <p:cNvSpPr txBox="1"/>
              <p:nvPr/>
            </p:nvSpPr>
            <p:spPr>
              <a:xfrm>
                <a:off x="1659599" y="1963211"/>
                <a:ext cx="880369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GB" b="0" i="0">
                    <a:solidFill>
                      <a:srgbClr val="202124"/>
                    </a:solidFill>
                    <a:effectLst/>
                  </a:rPr>
                  <a:t>Bacteria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179F500-29C4-F73A-BD26-BE588DA8FD47}"/>
                  </a:ext>
                </a:extLst>
              </p:cNvPr>
              <p:cNvSpPr txBox="1"/>
              <p:nvPr/>
            </p:nvSpPr>
            <p:spPr>
              <a:xfrm>
                <a:off x="1659599" y="2425764"/>
                <a:ext cx="612604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GB" b="0" i="0">
                    <a:solidFill>
                      <a:srgbClr val="202124"/>
                    </a:solidFill>
                    <a:effectLst/>
                  </a:rPr>
                  <a:t>Virus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1B544F0-5EE5-FB10-A237-9E9F32E3E4E9}"/>
                  </a:ext>
                </a:extLst>
              </p:cNvPr>
              <p:cNvSpPr txBox="1"/>
              <p:nvPr/>
            </p:nvSpPr>
            <p:spPr>
              <a:xfrm>
                <a:off x="1659599" y="2888317"/>
                <a:ext cx="700833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GB" b="0" i="0">
                    <a:solidFill>
                      <a:srgbClr val="202124"/>
                    </a:solidFill>
                    <a:effectLst/>
                  </a:rPr>
                  <a:t>Mould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80479FF-FEFE-C2F5-A900-1C4B48A23FCE}"/>
                  </a:ext>
                </a:extLst>
              </p:cNvPr>
              <p:cNvSpPr txBox="1"/>
              <p:nvPr/>
            </p:nvSpPr>
            <p:spPr>
              <a:xfrm>
                <a:off x="1659599" y="3350869"/>
                <a:ext cx="636713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GB" b="0" i="0">
                    <a:solidFill>
                      <a:srgbClr val="202124"/>
                    </a:solidFill>
                    <a:effectLst/>
                  </a:rPr>
                  <a:t>Mites</a:t>
                </a:r>
                <a:endParaRPr lang="en-GB"/>
              </a:p>
            </p:txBody>
          </p:sp>
        </p:grpSp>
        <p:sp>
          <p:nvSpPr>
            <p:cNvPr id="10" name="Textfeld 10">
              <a:extLst>
                <a:ext uri="{FF2B5EF4-FFF2-40B4-BE49-F238E27FC236}">
                  <a16:creationId xmlns:a16="http://schemas.microsoft.com/office/drawing/2014/main" id="{6BD376AE-A5CC-D28B-9052-35195000BF8F}"/>
                </a:ext>
              </a:extLst>
            </p:cNvPr>
            <p:cNvSpPr txBox="1"/>
            <p:nvPr/>
          </p:nvSpPr>
          <p:spPr>
            <a:xfrm>
              <a:off x="3119195" y="3971886"/>
              <a:ext cx="121058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600" b="1"/>
                <a:t>Humidity (%)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8CA6993-BBBC-F5C8-AAE9-6BBD271139DC}"/>
              </a:ext>
            </a:extLst>
          </p:cNvPr>
          <p:cNvSpPr txBox="1"/>
          <p:nvPr/>
        </p:nvSpPr>
        <p:spPr>
          <a:xfrm>
            <a:off x="457676" y="600790"/>
            <a:ext cx="7708424" cy="369332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Ventilation systems help to manage humidity levels by removing moist air from the building</a:t>
            </a:r>
          </a:p>
        </p:txBody>
      </p:sp>
    </p:spTree>
    <p:extLst>
      <p:ext uri="{BB962C8B-B14F-4D97-AF65-F5344CB8AC3E}">
        <p14:creationId xmlns:p14="http://schemas.microsoft.com/office/powerpoint/2010/main" val="26002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0422BC8-FCCD-2649-C245-20178A89A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EB43BFC-355B-3A69-00F4-F578BB4CB6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3"/>
          <a:stretch/>
        </p:blipFill>
        <p:spPr bwMode="auto">
          <a:xfrm>
            <a:off x="5518150" y="2278687"/>
            <a:ext cx="3265487" cy="2436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04373831-496E-DF76-4780-C12EE98FDC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6738394"/>
              </p:ext>
            </p:extLst>
          </p:nvPr>
        </p:nvGraphicFramePr>
        <p:xfrm>
          <a:off x="587376" y="878760"/>
          <a:ext cx="5691664" cy="3663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B0538EF-B412-7E6C-35A2-39CBE847F7F6}"/>
              </a:ext>
            </a:extLst>
          </p:cNvPr>
          <p:cNvSpPr txBox="1"/>
          <p:nvPr/>
        </p:nvSpPr>
        <p:spPr>
          <a:xfrm>
            <a:off x="457676" y="600790"/>
            <a:ext cx="5691664" cy="369332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CO2 levels should be controlled to maintain health and well-being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F96A96-6C5C-1076-B3F5-70AF2DB43FC2}"/>
              </a:ext>
            </a:extLst>
          </p:cNvPr>
          <p:cNvSpPr/>
          <p:nvPr/>
        </p:nvSpPr>
        <p:spPr>
          <a:xfrm>
            <a:off x="521336" y="1441450"/>
            <a:ext cx="2132964" cy="2705100"/>
          </a:xfrm>
          <a:prstGeom prst="rect">
            <a:avLst/>
          </a:prstGeom>
          <a:solidFill>
            <a:srgbClr val="00B050">
              <a:alpha val="15000"/>
            </a:srgbClr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8A061A8-6DE6-E8CB-4AD2-255588525292}"/>
              </a:ext>
            </a:extLst>
          </p:cNvPr>
          <p:cNvSpPr/>
          <p:nvPr/>
        </p:nvSpPr>
        <p:spPr>
          <a:xfrm>
            <a:off x="2879248" y="1441450"/>
            <a:ext cx="2581752" cy="2705100"/>
          </a:xfrm>
          <a:prstGeom prst="rect">
            <a:avLst/>
          </a:prstGeom>
          <a:solidFill>
            <a:srgbClr val="FF0000">
              <a:alpha val="15000"/>
            </a:srgbClr>
          </a:solidFill>
          <a:ln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6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9C39A3-6E0F-65EF-C836-944944EE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F1E428-E2C4-D4AC-9269-08BC2E70B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729" y="1890119"/>
            <a:ext cx="4090024" cy="1092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482B310A-ED06-45C7-33D6-793A3B58F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729" y="3087682"/>
            <a:ext cx="4090024" cy="1315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2D1EA5A-0D7D-67C4-9570-C8F7BA713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729" y="630890"/>
            <a:ext cx="4090024" cy="1154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DC237FF-B898-42EA-B22C-DA302A60B9B2}"/>
              </a:ext>
            </a:extLst>
          </p:cNvPr>
          <p:cNvSpPr txBox="1"/>
          <p:nvPr/>
        </p:nvSpPr>
        <p:spPr>
          <a:xfrm>
            <a:off x="498664" y="767044"/>
            <a:ext cx="3430123" cy="92333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Old Filtration class: EN 779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Rated air filters from G1-F9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D54FAF4-2271-E711-FE86-F72CB19E17EE}"/>
              </a:ext>
            </a:extLst>
          </p:cNvPr>
          <p:cNvGrpSpPr/>
          <p:nvPr/>
        </p:nvGrpSpPr>
        <p:grpSpPr>
          <a:xfrm>
            <a:off x="498663" y="1816213"/>
            <a:ext cx="3430123" cy="1771737"/>
            <a:chOff x="498663" y="1816213"/>
            <a:chExt cx="3430123" cy="177173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67C643B-7C37-694A-4708-7150DEC7EFA1}"/>
                </a:ext>
              </a:extLst>
            </p:cNvPr>
            <p:cNvSpPr txBox="1"/>
            <p:nvPr/>
          </p:nvSpPr>
          <p:spPr>
            <a:xfrm>
              <a:off x="498663" y="2664620"/>
              <a:ext cx="3430123" cy="923330"/>
            </a:xfrm>
            <a:prstGeom prst="rect">
              <a:avLst/>
            </a:prstGeom>
            <a:solidFill>
              <a:schemeClr val="accent3"/>
            </a:solidFill>
            <a:ln w="19050">
              <a:solidFill>
                <a:schemeClr val="accent1">
                  <a:shade val="50000"/>
                </a:schemeClr>
              </a:solidFill>
            </a:ln>
            <a:effectLst>
              <a:outerShdw blurRad="889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GB">
                  <a:solidFill>
                    <a:schemeClr val="bg1"/>
                  </a:solidFill>
                </a:rPr>
                <a:t>NEW Filtration class: ISO 16890</a:t>
              </a:r>
            </a:p>
            <a:p>
              <a:endParaRPr lang="en-GB">
                <a:solidFill>
                  <a:schemeClr val="bg1"/>
                </a:solidFill>
              </a:endParaRPr>
            </a:p>
            <a:p>
              <a:r>
                <a:rPr lang="en-GB">
                  <a:solidFill>
                    <a:schemeClr val="bg1"/>
                  </a:solidFill>
                </a:rPr>
                <a:t>Based on particulate matter groups</a:t>
              </a:r>
            </a:p>
          </p:txBody>
        </p:sp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5A59E493-FBF8-F967-07C9-08B77EEF888B}"/>
                </a:ext>
              </a:extLst>
            </p:cNvPr>
            <p:cNvSpPr/>
            <p:nvPr/>
          </p:nvSpPr>
          <p:spPr>
            <a:xfrm>
              <a:off x="1922778" y="1816213"/>
              <a:ext cx="581891" cy="722568"/>
            </a:xfrm>
            <a:prstGeom prst="chevron">
              <a:avLst/>
            </a:prstGeom>
            <a:scene3d>
              <a:camera prst="orthographicFront">
                <a:rot lat="0" lon="0" rev="162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17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F9B8A301-FE5B-7F97-F7B5-C21DD0ECCE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29265"/>
              </p:ext>
            </p:extLst>
          </p:nvPr>
        </p:nvGraphicFramePr>
        <p:xfrm>
          <a:off x="409621" y="592543"/>
          <a:ext cx="5855188" cy="2489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63797">
                  <a:extLst>
                    <a:ext uri="{9D8B030D-6E8A-4147-A177-3AD203B41FA5}">
                      <a16:colId xmlns:a16="http://schemas.microsoft.com/office/drawing/2014/main" val="2251913407"/>
                    </a:ext>
                  </a:extLst>
                </a:gridCol>
                <a:gridCol w="1463797">
                  <a:extLst>
                    <a:ext uri="{9D8B030D-6E8A-4147-A177-3AD203B41FA5}">
                      <a16:colId xmlns:a16="http://schemas.microsoft.com/office/drawing/2014/main" val="2532832230"/>
                    </a:ext>
                  </a:extLst>
                </a:gridCol>
                <a:gridCol w="1463797">
                  <a:extLst>
                    <a:ext uri="{9D8B030D-6E8A-4147-A177-3AD203B41FA5}">
                      <a16:colId xmlns:a16="http://schemas.microsoft.com/office/drawing/2014/main" val="3789861360"/>
                    </a:ext>
                  </a:extLst>
                </a:gridCol>
                <a:gridCol w="1463797">
                  <a:extLst>
                    <a:ext uri="{9D8B030D-6E8A-4147-A177-3AD203B41FA5}">
                      <a16:colId xmlns:a16="http://schemas.microsoft.com/office/drawing/2014/main" val="3370146473"/>
                    </a:ext>
                  </a:extLst>
                </a:gridCol>
              </a:tblGrid>
              <a:tr h="452725">
                <a:tc>
                  <a:txBody>
                    <a:bodyPr/>
                    <a:lstStyle/>
                    <a:p>
                      <a:r>
                        <a:rPr lang="en-GB" sz="1300"/>
                        <a:t>ePM1</a:t>
                      </a:r>
                    </a:p>
                    <a:p>
                      <a:r>
                        <a:rPr lang="en-GB" sz="1300"/>
                        <a:t>0.3 – 1.0 </a:t>
                      </a:r>
                      <a:r>
                        <a:rPr lang="en-GB" sz="13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µm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ePM2.5</a:t>
                      </a:r>
                    </a:p>
                    <a:p>
                      <a:r>
                        <a:rPr lang="en-GB" sz="1300"/>
                        <a:t>0.3 – 2.5 </a:t>
                      </a:r>
                      <a:r>
                        <a:rPr lang="en-GB" sz="13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µm</a:t>
                      </a:r>
                      <a:endParaRPr lang="en-GB" sz="1300"/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eMP10</a:t>
                      </a:r>
                    </a:p>
                    <a:p>
                      <a:r>
                        <a:rPr lang="en-GB" sz="1300"/>
                        <a:t>0.3 – 10 </a:t>
                      </a:r>
                      <a:r>
                        <a:rPr lang="en-GB" sz="13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µm</a:t>
                      </a:r>
                      <a:endParaRPr lang="en-GB" sz="1300"/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Coarse</a:t>
                      </a:r>
                    </a:p>
                  </a:txBody>
                  <a:tcPr marL="63550" marR="63550" marT="31775" marB="31775"/>
                </a:tc>
                <a:extLst>
                  <a:ext uri="{0D108BD9-81ED-4DB2-BD59-A6C34878D82A}">
                    <a16:rowId xmlns:a16="http://schemas.microsoft.com/office/drawing/2014/main" val="3748860485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r>
                        <a:rPr lang="en-GB" sz="1300"/>
                        <a:t>ePM1 95 %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ePM2.5 95 %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ePM10 95 %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Coarse 95 %</a:t>
                      </a:r>
                    </a:p>
                  </a:txBody>
                  <a:tcPr marL="63550" marR="63550" marT="31775" marB="31775"/>
                </a:tc>
                <a:extLst>
                  <a:ext uri="{0D108BD9-81ED-4DB2-BD59-A6C34878D82A}">
                    <a16:rowId xmlns:a16="http://schemas.microsoft.com/office/drawing/2014/main" val="4040803433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90 %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90 %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90 %</a:t>
                      </a:r>
                    </a:p>
                  </a:txBody>
                  <a:tcPr marL="63550" marR="63550" marT="31775" marB="31775"/>
                </a:tc>
                <a:tc rowSpan="5">
                  <a:txBody>
                    <a:bodyPr/>
                    <a:lstStyle/>
                    <a:p>
                      <a:r>
                        <a:rPr lang="en-GB" sz="1300"/>
                        <a:t>ISO Coarse</a:t>
                      </a:r>
                    </a:p>
                  </a:txBody>
                  <a:tcPr marL="77835" marR="77835" marT="38917" marB="38917" anchor="ctr"/>
                </a:tc>
                <a:extLst>
                  <a:ext uri="{0D108BD9-81ED-4DB2-BD59-A6C34878D82A}">
                    <a16:rowId xmlns:a16="http://schemas.microsoft.com/office/drawing/2014/main" val="3743786485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85 %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85 %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85 %</a:t>
                      </a:r>
                    </a:p>
                  </a:txBody>
                  <a:tcPr marL="63550" marR="63550" marT="31775" marB="31775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5011071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80 %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80 %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80 %</a:t>
                      </a:r>
                    </a:p>
                  </a:txBody>
                  <a:tcPr marL="63550" marR="63550" marT="31775" marB="31775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065301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75 %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75 %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75 %</a:t>
                      </a:r>
                    </a:p>
                  </a:txBody>
                  <a:tcPr marL="63550" marR="63550" marT="31775" marB="31775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5866347"/>
                  </a:ext>
                </a:extLst>
              </a:tr>
              <a:tr h="2581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70 %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70 %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70 %</a:t>
                      </a:r>
                    </a:p>
                  </a:txBody>
                  <a:tcPr marL="63550" marR="63550" marT="31775" marB="31775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262685"/>
                  </a:ext>
                </a:extLst>
              </a:tr>
              <a:tr h="452725">
                <a:tc>
                  <a:txBody>
                    <a:bodyPr/>
                    <a:lstStyle/>
                    <a:p>
                      <a:r>
                        <a:rPr lang="en-GB" sz="1300"/>
                        <a:t>↓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 50 %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↓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ePM2.5 50 %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↓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ePM10 50 %</a:t>
                      </a:r>
                    </a:p>
                  </a:txBody>
                  <a:tcPr marL="63550" marR="63550" marT="31775" marB="3177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/>
                        <a:t>↓</a:t>
                      </a:r>
                    </a:p>
                    <a:p>
                      <a:r>
                        <a:rPr lang="en-GB" sz="1300"/>
                        <a:t>Coarse 5%</a:t>
                      </a:r>
                    </a:p>
                  </a:txBody>
                  <a:tcPr marL="63550" marR="63550" marT="31775" marB="31775"/>
                </a:tc>
                <a:extLst>
                  <a:ext uri="{0D108BD9-81ED-4DB2-BD59-A6C34878D82A}">
                    <a16:rowId xmlns:a16="http://schemas.microsoft.com/office/drawing/2014/main" val="2220422707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1E9C39A3-6E0F-65EF-C836-944944EE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Ventilation</a:t>
            </a:r>
          </a:p>
        </p:txBody>
      </p:sp>
      <p:pic>
        <p:nvPicPr>
          <p:cNvPr id="4" name="Immagine 33">
            <a:extLst>
              <a:ext uri="{FF2B5EF4-FFF2-40B4-BE49-F238E27FC236}">
                <a16:creationId xmlns:a16="http://schemas.microsoft.com/office/drawing/2014/main" id="{6322D405-6D3F-E9A1-7C63-C769D6BD2E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7679" y="3344901"/>
            <a:ext cx="2002242" cy="12927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8D6E37-FCE7-74E1-51B3-5E3BAABCDF01}"/>
              </a:ext>
            </a:extLst>
          </p:cNvPr>
          <p:cNvSpPr txBox="1"/>
          <p:nvPr/>
        </p:nvSpPr>
        <p:spPr>
          <a:xfrm>
            <a:off x="3928787" y="3298795"/>
            <a:ext cx="1955768" cy="1384995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1050">
                <a:solidFill>
                  <a:schemeClr val="bg1"/>
                </a:solidFill>
              </a:rPr>
              <a:t>Example B:</a:t>
            </a:r>
          </a:p>
          <a:p>
            <a:r>
              <a:rPr lang="en-GB" sz="1050">
                <a:solidFill>
                  <a:schemeClr val="bg1"/>
                </a:solidFill>
              </a:rPr>
              <a:t>This filter collects:</a:t>
            </a:r>
          </a:p>
          <a:p>
            <a:endParaRPr lang="en-GB" sz="105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72 % of the PM1 fraction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76 % of the PM2 fraction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90 % of the PM3 fraction</a:t>
            </a:r>
          </a:p>
          <a:p>
            <a:endParaRPr lang="en-GB" sz="1050">
              <a:solidFill>
                <a:schemeClr val="bg1"/>
              </a:solidFill>
            </a:endParaRPr>
          </a:p>
          <a:p>
            <a:r>
              <a:rPr lang="en-GB" sz="1050">
                <a:solidFill>
                  <a:schemeClr val="bg1"/>
                </a:solidFill>
              </a:rPr>
              <a:t>Therefore, it is assigned </a:t>
            </a:r>
            <a:r>
              <a:rPr lang="en-GB" sz="1050" b="1">
                <a:solidFill>
                  <a:schemeClr val="bg1"/>
                </a:solidFill>
              </a:rPr>
              <a:t>ePM1 70 %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C9EC80-7CC1-C9C2-358F-0502502BB92D}"/>
              </a:ext>
            </a:extLst>
          </p:cNvPr>
          <p:cNvSpPr txBox="1"/>
          <p:nvPr/>
        </p:nvSpPr>
        <p:spPr>
          <a:xfrm>
            <a:off x="1574780" y="3298795"/>
            <a:ext cx="1955768" cy="1384995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1050">
                <a:solidFill>
                  <a:schemeClr val="bg1"/>
                </a:solidFill>
              </a:rPr>
              <a:t>Example A:</a:t>
            </a:r>
          </a:p>
          <a:p>
            <a:r>
              <a:rPr lang="en-GB" sz="1050">
                <a:solidFill>
                  <a:schemeClr val="bg1"/>
                </a:solidFill>
              </a:rPr>
              <a:t>This filter collects:</a:t>
            </a:r>
          </a:p>
          <a:p>
            <a:endParaRPr lang="en-GB" sz="105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42 % of the PM1 fraction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66 % of the PM2 fraction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50">
                <a:solidFill>
                  <a:schemeClr val="bg1"/>
                </a:solidFill>
              </a:rPr>
              <a:t>70 % of the PM3 fraction</a:t>
            </a:r>
          </a:p>
          <a:p>
            <a:endParaRPr lang="en-GB" sz="1050">
              <a:solidFill>
                <a:schemeClr val="bg1"/>
              </a:solidFill>
            </a:endParaRPr>
          </a:p>
          <a:p>
            <a:r>
              <a:rPr lang="en-GB" sz="1050">
                <a:solidFill>
                  <a:schemeClr val="bg1"/>
                </a:solidFill>
              </a:rPr>
              <a:t>Therefore, it is assigned </a:t>
            </a:r>
            <a:r>
              <a:rPr lang="en-GB" sz="1050" b="1">
                <a:solidFill>
                  <a:schemeClr val="bg1"/>
                </a:solidFill>
              </a:rPr>
              <a:t>ePM2 65 %</a:t>
            </a:r>
          </a:p>
        </p:txBody>
      </p:sp>
    </p:spTree>
    <p:extLst>
      <p:ext uri="{BB962C8B-B14F-4D97-AF65-F5344CB8AC3E}">
        <p14:creationId xmlns:p14="http://schemas.microsoft.com/office/powerpoint/2010/main" val="345272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61279-2393-91BD-8AFB-098C9C597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DE55F-B24C-E48F-36D5-357E15DE8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342FC532-CA9E-2A13-853A-0781605CD6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9514186"/>
              </p:ext>
            </p:extLst>
          </p:nvPr>
        </p:nvGraphicFramePr>
        <p:xfrm>
          <a:off x="1170782" y="133350"/>
          <a:ext cx="6800850" cy="2505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A0313C18-CD98-930C-3C45-C1C4E1C416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9699" y="2914383"/>
            <a:ext cx="1571917" cy="1829139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035E05B2-3520-1634-201E-40CE743A2794}"/>
              </a:ext>
            </a:extLst>
          </p:cNvPr>
          <p:cNvGrpSpPr/>
          <p:nvPr/>
        </p:nvGrpSpPr>
        <p:grpSpPr>
          <a:xfrm>
            <a:off x="2454659" y="2922632"/>
            <a:ext cx="1715644" cy="1812641"/>
            <a:chOff x="2454659" y="2922632"/>
            <a:chExt cx="1715644" cy="181264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2D0E2FF-3F97-02DF-0BCD-32C116597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454659" y="2922632"/>
              <a:ext cx="1715644" cy="1812641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AB4FD71-5C85-E144-0F67-250E950F2058}"/>
                </a:ext>
              </a:extLst>
            </p:cNvPr>
            <p:cNvSpPr/>
            <p:nvPr/>
          </p:nvSpPr>
          <p:spPr>
            <a:xfrm>
              <a:off x="2625012" y="2993669"/>
              <a:ext cx="683530" cy="110316"/>
            </a:xfrm>
            <a:prstGeom prst="rect">
              <a:avLst/>
            </a:prstGeom>
            <a:solidFill>
              <a:srgbClr val="F6F3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7BC1039-7887-7A12-062A-93BBDA7A2065}"/>
                </a:ext>
              </a:extLst>
            </p:cNvPr>
            <p:cNvSpPr/>
            <p:nvPr/>
          </p:nvSpPr>
          <p:spPr>
            <a:xfrm>
              <a:off x="3621023" y="3048827"/>
              <a:ext cx="440904" cy="110316"/>
            </a:xfrm>
            <a:prstGeom prst="rect">
              <a:avLst/>
            </a:prstGeom>
            <a:solidFill>
              <a:srgbClr val="F6F3E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B5623D3F-CC13-FF8B-E482-A863E4595865}"/>
              </a:ext>
            </a:extLst>
          </p:cNvPr>
          <p:cNvSpPr txBox="1"/>
          <p:nvPr/>
        </p:nvSpPr>
        <p:spPr>
          <a:xfrm>
            <a:off x="615950" y="4909424"/>
            <a:ext cx="117820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 dirty="0"/>
              <a:t>Image Source: Energy Saving Trust</a:t>
            </a:r>
          </a:p>
        </p:txBody>
      </p:sp>
    </p:spTree>
    <p:extLst>
      <p:ext uri="{BB962C8B-B14F-4D97-AF65-F5344CB8AC3E}">
        <p14:creationId xmlns:p14="http://schemas.microsoft.com/office/powerpoint/2010/main" val="27624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61279-2393-91BD-8AFB-098C9C597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DE55F-B24C-E48F-36D5-357E15DE8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AD9C47B-9808-7349-3C8E-D1CBE736BEC9}"/>
              </a:ext>
            </a:extLst>
          </p:cNvPr>
          <p:cNvGrpSpPr/>
          <p:nvPr/>
        </p:nvGrpSpPr>
        <p:grpSpPr>
          <a:xfrm>
            <a:off x="1076846" y="963577"/>
            <a:ext cx="6990309" cy="3216346"/>
            <a:chOff x="1012626" y="907540"/>
            <a:chExt cx="6990309" cy="321634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2D0E2FF-3F97-02DF-0BCD-32C116597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2626" y="922044"/>
              <a:ext cx="3016780" cy="3187338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0313C18-CD98-930C-3C45-C1C4E1C41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8883" y="907540"/>
              <a:ext cx="2764052" cy="3216346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8CE897C-AFC6-EB6F-DE1F-A0EF03153FEA}"/>
              </a:ext>
            </a:extLst>
          </p:cNvPr>
          <p:cNvSpPr/>
          <p:nvPr/>
        </p:nvSpPr>
        <p:spPr>
          <a:xfrm>
            <a:off x="1393371" y="1139987"/>
            <a:ext cx="1094792" cy="122756"/>
          </a:xfrm>
          <a:prstGeom prst="rect">
            <a:avLst/>
          </a:prstGeom>
          <a:solidFill>
            <a:srgbClr val="F6F3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338E08B-429C-B07E-2F79-CACF7962C479}"/>
              </a:ext>
            </a:extLst>
          </p:cNvPr>
          <p:cNvSpPr/>
          <p:nvPr/>
        </p:nvSpPr>
        <p:spPr>
          <a:xfrm>
            <a:off x="3150637" y="1317269"/>
            <a:ext cx="842865" cy="107204"/>
          </a:xfrm>
          <a:prstGeom prst="rect">
            <a:avLst/>
          </a:prstGeom>
          <a:solidFill>
            <a:srgbClr val="F6F3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C86D96-4DE4-5E32-DD57-0E796F4098D1}"/>
              </a:ext>
            </a:extLst>
          </p:cNvPr>
          <p:cNvSpPr txBox="1"/>
          <p:nvPr/>
        </p:nvSpPr>
        <p:spPr>
          <a:xfrm>
            <a:off x="615950" y="4909424"/>
            <a:ext cx="117820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 dirty="0"/>
              <a:t>Image Source: Energy Saving Trust</a:t>
            </a:r>
          </a:p>
        </p:txBody>
      </p:sp>
    </p:spTree>
    <p:extLst>
      <p:ext uri="{BB962C8B-B14F-4D97-AF65-F5344CB8AC3E}">
        <p14:creationId xmlns:p14="http://schemas.microsoft.com/office/powerpoint/2010/main" val="39649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Group 82">
            <a:extLst>
              <a:ext uri="{FF2B5EF4-FFF2-40B4-BE49-F238E27FC236}">
                <a16:creationId xmlns:a16="http://schemas.microsoft.com/office/drawing/2014/main" id="{CE061917-A465-F749-3EA4-7ABB0D422051}"/>
              </a:ext>
            </a:extLst>
          </p:cNvPr>
          <p:cNvGrpSpPr/>
          <p:nvPr/>
        </p:nvGrpSpPr>
        <p:grpSpPr>
          <a:xfrm>
            <a:off x="2597579" y="269192"/>
            <a:ext cx="4093982" cy="5191129"/>
            <a:chOff x="14281579" y="2547935"/>
            <a:chExt cx="4093982" cy="5191129"/>
          </a:xfrm>
        </p:grpSpPr>
        <p:sp>
          <p:nvSpPr>
            <p:cNvPr id="18" name="Rectangle: Top Corners Rounded 17">
              <a:extLst>
                <a:ext uri="{FF2B5EF4-FFF2-40B4-BE49-F238E27FC236}">
                  <a16:creationId xmlns:a16="http://schemas.microsoft.com/office/drawing/2014/main" id="{EEF445F4-D426-DCAE-9572-BD5AB72BD65B}"/>
                </a:ext>
              </a:extLst>
            </p:cNvPr>
            <p:cNvSpPr/>
            <p:nvPr/>
          </p:nvSpPr>
          <p:spPr>
            <a:xfrm>
              <a:off x="14865641" y="3339036"/>
              <a:ext cx="556260" cy="2026726"/>
            </a:xfrm>
            <a:prstGeom prst="round2SameRect">
              <a:avLst/>
            </a:prstGeom>
            <a:solidFill>
              <a:schemeClr val="accent6"/>
            </a:solidFill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Textfeld 10">
              <a:extLst>
                <a:ext uri="{FF2B5EF4-FFF2-40B4-BE49-F238E27FC236}">
                  <a16:creationId xmlns:a16="http://schemas.microsoft.com/office/drawing/2014/main" id="{74D7EC87-FC8D-869A-2965-81B7950581BC}"/>
                </a:ext>
              </a:extLst>
            </p:cNvPr>
            <p:cNvSpPr txBox="1"/>
            <p:nvPr/>
          </p:nvSpPr>
          <p:spPr>
            <a:xfrm>
              <a:off x="14410174" y="4060012"/>
              <a:ext cx="14671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>
                  <a:solidFill>
                    <a:schemeClr val="bg1"/>
                  </a:solidFill>
                </a:rPr>
                <a:t>Heat recovery not possible</a:t>
              </a:r>
            </a:p>
          </p:txBody>
        </p:sp>
        <p:sp>
          <p:nvSpPr>
            <p:cNvPr id="35" name="Rectangle: Top Corners Rounded 34">
              <a:extLst>
                <a:ext uri="{FF2B5EF4-FFF2-40B4-BE49-F238E27FC236}">
                  <a16:creationId xmlns:a16="http://schemas.microsoft.com/office/drawing/2014/main" id="{EE4BDA41-41E0-F3EF-D5DD-72ED1329582C}"/>
                </a:ext>
              </a:extLst>
            </p:cNvPr>
            <p:cNvSpPr/>
            <p:nvPr/>
          </p:nvSpPr>
          <p:spPr>
            <a:xfrm>
              <a:off x="14865641" y="4130137"/>
              <a:ext cx="556260" cy="2026726"/>
            </a:xfrm>
            <a:prstGeom prst="round2SameRect">
              <a:avLst/>
            </a:prstGeom>
            <a:solidFill>
              <a:schemeClr val="accent6"/>
            </a:solidFill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6" name="Textfeld 10">
              <a:extLst>
                <a:ext uri="{FF2B5EF4-FFF2-40B4-BE49-F238E27FC236}">
                  <a16:creationId xmlns:a16="http://schemas.microsoft.com/office/drawing/2014/main" id="{948E68F9-CEB3-2F23-0F9F-9AB441CD7B66}"/>
                </a:ext>
              </a:extLst>
            </p:cNvPr>
            <p:cNvSpPr txBox="1"/>
            <p:nvPr/>
          </p:nvSpPr>
          <p:spPr>
            <a:xfrm>
              <a:off x="14410174" y="4851112"/>
              <a:ext cx="14671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>
                  <a:solidFill>
                    <a:schemeClr val="bg1"/>
                  </a:solidFill>
                </a:rPr>
                <a:t>Unstable air temperatures</a:t>
              </a:r>
            </a:p>
          </p:txBody>
        </p:sp>
        <p:sp>
          <p:nvSpPr>
            <p:cNvPr id="39" name="Rectangle: Top Corners Rounded 38">
              <a:extLst>
                <a:ext uri="{FF2B5EF4-FFF2-40B4-BE49-F238E27FC236}">
                  <a16:creationId xmlns:a16="http://schemas.microsoft.com/office/drawing/2014/main" id="{D2630DA9-2585-1115-964A-3F91F9CB354B}"/>
                </a:ext>
              </a:extLst>
            </p:cNvPr>
            <p:cNvSpPr/>
            <p:nvPr/>
          </p:nvSpPr>
          <p:spPr>
            <a:xfrm>
              <a:off x="14865641" y="4921238"/>
              <a:ext cx="556260" cy="2026726"/>
            </a:xfrm>
            <a:prstGeom prst="round2SameRect">
              <a:avLst/>
            </a:prstGeom>
            <a:solidFill>
              <a:schemeClr val="accent6"/>
            </a:solidFill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0" name="Textfeld 10">
              <a:extLst>
                <a:ext uri="{FF2B5EF4-FFF2-40B4-BE49-F238E27FC236}">
                  <a16:creationId xmlns:a16="http://schemas.microsoft.com/office/drawing/2014/main" id="{63902D3E-D324-C61F-2BF6-6A442492C24C}"/>
                </a:ext>
              </a:extLst>
            </p:cNvPr>
            <p:cNvSpPr txBox="1"/>
            <p:nvPr/>
          </p:nvSpPr>
          <p:spPr>
            <a:xfrm>
              <a:off x="14410173" y="5765324"/>
              <a:ext cx="14671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>
                  <a:solidFill>
                    <a:schemeClr val="bg1"/>
                  </a:solidFill>
                </a:rPr>
                <a:t>Free cooling</a:t>
              </a:r>
            </a:p>
          </p:txBody>
        </p:sp>
        <p:sp>
          <p:nvSpPr>
            <p:cNvPr id="44" name="Rectangle: Top Corners Rounded 43">
              <a:extLst>
                <a:ext uri="{FF2B5EF4-FFF2-40B4-BE49-F238E27FC236}">
                  <a16:creationId xmlns:a16="http://schemas.microsoft.com/office/drawing/2014/main" id="{C40E902A-9365-CDD6-8688-997E46821367}"/>
                </a:ext>
              </a:extLst>
            </p:cNvPr>
            <p:cNvSpPr/>
            <p:nvPr/>
          </p:nvSpPr>
          <p:spPr>
            <a:xfrm>
              <a:off x="14893449" y="5712338"/>
              <a:ext cx="556260" cy="2026726"/>
            </a:xfrm>
            <a:prstGeom prst="round2SameRect">
              <a:avLst/>
            </a:prstGeom>
            <a:solidFill>
              <a:schemeClr val="accent6"/>
            </a:solidFill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5" name="Textfeld 10">
              <a:extLst>
                <a:ext uri="{FF2B5EF4-FFF2-40B4-BE49-F238E27FC236}">
                  <a16:creationId xmlns:a16="http://schemas.microsoft.com/office/drawing/2014/main" id="{9576B702-34DE-9606-09FE-63816B288004}"/>
                </a:ext>
              </a:extLst>
            </p:cNvPr>
            <p:cNvSpPr txBox="1"/>
            <p:nvPr/>
          </p:nvSpPr>
          <p:spPr>
            <a:xfrm>
              <a:off x="14437981" y="6556424"/>
              <a:ext cx="14671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>
                  <a:solidFill>
                    <a:schemeClr val="bg1"/>
                  </a:solidFill>
                </a:rPr>
                <a:t>No running cost</a:t>
              </a:r>
            </a:p>
          </p:txBody>
        </p:sp>
        <p:sp>
          <p:nvSpPr>
            <p:cNvPr id="58" name="Rectangle: Top Corners Rounded 57">
              <a:extLst>
                <a:ext uri="{FF2B5EF4-FFF2-40B4-BE49-F238E27FC236}">
                  <a16:creationId xmlns:a16="http://schemas.microsoft.com/office/drawing/2014/main" id="{B0D3A1BD-C916-95C6-8F1F-A89E4E5B74EA}"/>
                </a:ext>
              </a:extLst>
            </p:cNvPr>
            <p:cNvSpPr/>
            <p:nvPr/>
          </p:nvSpPr>
          <p:spPr>
            <a:xfrm>
              <a:off x="14865641" y="2547935"/>
              <a:ext cx="556260" cy="2026726"/>
            </a:xfrm>
            <a:prstGeom prst="round2SameRect">
              <a:avLst/>
            </a:prstGeom>
            <a:solidFill>
              <a:schemeClr val="accent6"/>
            </a:solidFill>
            <a:ln>
              <a:noFill/>
            </a:ln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59" name="Textfeld 10">
              <a:extLst>
                <a:ext uri="{FF2B5EF4-FFF2-40B4-BE49-F238E27FC236}">
                  <a16:creationId xmlns:a16="http://schemas.microsoft.com/office/drawing/2014/main" id="{71CD4F76-3AF5-42C5-1E19-1880A0EFE31B}"/>
                </a:ext>
              </a:extLst>
            </p:cNvPr>
            <p:cNvSpPr txBox="1"/>
            <p:nvPr/>
          </p:nvSpPr>
          <p:spPr>
            <a:xfrm>
              <a:off x="14410173" y="3268911"/>
              <a:ext cx="14671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>
                  <a:solidFill>
                    <a:schemeClr val="bg1"/>
                  </a:solidFill>
                </a:rPr>
                <a:t>Airflow is not controlled</a:t>
              </a:r>
            </a:p>
          </p:txBody>
        </p:sp>
        <p:sp>
          <p:nvSpPr>
            <p:cNvPr id="66" name="Textfeld 10">
              <a:extLst>
                <a:ext uri="{FF2B5EF4-FFF2-40B4-BE49-F238E27FC236}">
                  <a16:creationId xmlns:a16="http://schemas.microsoft.com/office/drawing/2014/main" id="{5098B50F-9660-08CA-7B76-7F9AB209F755}"/>
                </a:ext>
              </a:extLst>
            </p:cNvPr>
            <p:cNvSpPr txBox="1"/>
            <p:nvPr/>
          </p:nvSpPr>
          <p:spPr>
            <a:xfrm>
              <a:off x="14281579" y="2790450"/>
              <a:ext cx="17243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u="sng"/>
                <a:t>Natural Ventilation</a:t>
              </a:r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1B061839-5998-1D8B-981D-0BC43301E6F3}"/>
                </a:ext>
              </a:extLst>
            </p:cNvPr>
            <p:cNvGrpSpPr/>
            <p:nvPr/>
          </p:nvGrpSpPr>
          <p:grpSpPr>
            <a:xfrm>
              <a:off x="16409125" y="2547935"/>
              <a:ext cx="1966436" cy="5191129"/>
              <a:chOff x="16771985" y="2547935"/>
              <a:chExt cx="1966436" cy="5191129"/>
            </a:xfrm>
          </p:grpSpPr>
          <p:grpSp>
            <p:nvGrpSpPr>
              <p:cNvPr id="80" name="Group 79">
                <a:extLst>
                  <a:ext uri="{FF2B5EF4-FFF2-40B4-BE49-F238E27FC236}">
                    <a16:creationId xmlns:a16="http://schemas.microsoft.com/office/drawing/2014/main" id="{CD6D55D4-C6BB-8224-05F5-8FBB397A1BB0}"/>
                  </a:ext>
                </a:extLst>
              </p:cNvPr>
              <p:cNvGrpSpPr/>
              <p:nvPr/>
            </p:nvGrpSpPr>
            <p:grpSpPr>
              <a:xfrm>
                <a:off x="16852135" y="3339036"/>
                <a:ext cx="1806137" cy="2026726"/>
                <a:chOff x="16852135" y="3339036"/>
                <a:chExt cx="1806137" cy="2026726"/>
              </a:xfrm>
            </p:grpSpPr>
            <p:sp>
              <p:nvSpPr>
                <p:cNvPr id="19" name="Rectangle: Top Corners Rounded 18">
                  <a:extLst>
                    <a:ext uri="{FF2B5EF4-FFF2-40B4-BE49-F238E27FC236}">
                      <a16:creationId xmlns:a16="http://schemas.microsoft.com/office/drawing/2014/main" id="{4B43FD9F-F5D9-D578-89BD-C0B0DE85B1F8}"/>
                    </a:ext>
                  </a:extLst>
                </p:cNvPr>
                <p:cNvSpPr/>
                <p:nvPr/>
              </p:nvSpPr>
              <p:spPr>
                <a:xfrm>
                  <a:off x="17477073" y="3339036"/>
                  <a:ext cx="556260" cy="2026726"/>
                </a:xfrm>
                <a:prstGeom prst="round2SameRect">
                  <a:avLst/>
                </a:prstGeom>
                <a:ln>
                  <a:noFill/>
                </a:ln>
                <a:scene3d>
                  <a:camera prst="orthographicFront">
                    <a:rot lat="0" lon="0" rev="162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" name="Textfeld 10">
                  <a:extLst>
                    <a:ext uri="{FF2B5EF4-FFF2-40B4-BE49-F238E27FC236}">
                      <a16:creationId xmlns:a16="http://schemas.microsoft.com/office/drawing/2014/main" id="{42408F31-DAB0-1605-9CDC-BC199A1913A1}"/>
                    </a:ext>
                  </a:extLst>
                </p:cNvPr>
                <p:cNvSpPr txBox="1"/>
                <p:nvPr/>
              </p:nvSpPr>
              <p:spPr>
                <a:xfrm>
                  <a:off x="16852135" y="4060012"/>
                  <a:ext cx="180613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de-DE" sz="1600">
                      <a:solidFill>
                        <a:schemeClr val="bg1"/>
                      </a:solidFill>
                    </a:rPr>
                    <a:t>Sensible / enthalpic heat recovery</a:t>
                  </a:r>
                </a:p>
              </p:txBody>
            </p:sp>
          </p:grpSp>
          <p:grpSp>
            <p:nvGrpSpPr>
              <p:cNvPr id="79" name="Group 78">
                <a:extLst>
                  <a:ext uri="{FF2B5EF4-FFF2-40B4-BE49-F238E27FC236}">
                    <a16:creationId xmlns:a16="http://schemas.microsoft.com/office/drawing/2014/main" id="{5779D339-FEC9-E5BD-DF22-2B0E538C4F59}"/>
                  </a:ext>
                </a:extLst>
              </p:cNvPr>
              <p:cNvGrpSpPr/>
              <p:nvPr/>
            </p:nvGrpSpPr>
            <p:grpSpPr>
              <a:xfrm>
                <a:off x="16852135" y="4130137"/>
                <a:ext cx="1806137" cy="2026726"/>
                <a:chOff x="16852135" y="4130137"/>
                <a:chExt cx="1806137" cy="2026726"/>
              </a:xfrm>
            </p:grpSpPr>
            <p:sp>
              <p:nvSpPr>
                <p:cNvPr id="34" name="Rectangle: Top Corners Rounded 33">
                  <a:extLst>
                    <a:ext uri="{FF2B5EF4-FFF2-40B4-BE49-F238E27FC236}">
                      <a16:creationId xmlns:a16="http://schemas.microsoft.com/office/drawing/2014/main" id="{A343D5DB-0C74-088F-CF3C-04EFA75BCBBF}"/>
                    </a:ext>
                  </a:extLst>
                </p:cNvPr>
                <p:cNvSpPr/>
                <p:nvPr/>
              </p:nvSpPr>
              <p:spPr>
                <a:xfrm>
                  <a:off x="17477073" y="4130137"/>
                  <a:ext cx="556260" cy="2026726"/>
                </a:xfrm>
                <a:prstGeom prst="round2SameRect">
                  <a:avLst/>
                </a:prstGeom>
                <a:ln>
                  <a:noFill/>
                </a:ln>
                <a:scene3d>
                  <a:camera prst="orthographicFront">
                    <a:rot lat="0" lon="0" rev="162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7" name="Textfeld 10">
                  <a:extLst>
                    <a:ext uri="{FF2B5EF4-FFF2-40B4-BE49-F238E27FC236}">
                      <a16:creationId xmlns:a16="http://schemas.microsoft.com/office/drawing/2014/main" id="{F2232E8B-748E-7A17-8A2D-98B15730A4D0}"/>
                    </a:ext>
                  </a:extLst>
                </p:cNvPr>
                <p:cNvSpPr txBox="1"/>
                <p:nvPr/>
              </p:nvSpPr>
              <p:spPr>
                <a:xfrm>
                  <a:off x="16852135" y="4974223"/>
                  <a:ext cx="180613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de-DE" sz="1600">
                      <a:solidFill>
                        <a:schemeClr val="bg1"/>
                      </a:solidFill>
                    </a:rPr>
                    <a:t>Thermal comfort</a:t>
                  </a:r>
                </a:p>
              </p:txBody>
            </p:sp>
          </p:grpSp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85DAE9C9-FCC7-BFF3-2A51-D38FBA3FA7F4}"/>
                  </a:ext>
                </a:extLst>
              </p:cNvPr>
              <p:cNvGrpSpPr/>
              <p:nvPr/>
            </p:nvGrpSpPr>
            <p:grpSpPr>
              <a:xfrm>
                <a:off x="16852135" y="4921238"/>
                <a:ext cx="1806137" cy="2026726"/>
                <a:chOff x="16852135" y="4921238"/>
                <a:chExt cx="1806137" cy="2026726"/>
              </a:xfrm>
            </p:grpSpPr>
            <p:sp>
              <p:nvSpPr>
                <p:cNvPr id="38" name="Rectangle: Top Corners Rounded 37">
                  <a:extLst>
                    <a:ext uri="{FF2B5EF4-FFF2-40B4-BE49-F238E27FC236}">
                      <a16:creationId xmlns:a16="http://schemas.microsoft.com/office/drawing/2014/main" id="{291ABAE5-750A-B2E4-89EA-AE5AE7D92C8E}"/>
                    </a:ext>
                  </a:extLst>
                </p:cNvPr>
                <p:cNvSpPr/>
                <p:nvPr/>
              </p:nvSpPr>
              <p:spPr>
                <a:xfrm>
                  <a:off x="17477073" y="4921238"/>
                  <a:ext cx="556260" cy="2026726"/>
                </a:xfrm>
                <a:prstGeom prst="round2SameRect">
                  <a:avLst/>
                </a:prstGeom>
                <a:ln>
                  <a:noFill/>
                </a:ln>
                <a:scene3d>
                  <a:camera prst="orthographicFront">
                    <a:rot lat="0" lon="0" rev="162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1" name="Textfeld 10">
                  <a:extLst>
                    <a:ext uri="{FF2B5EF4-FFF2-40B4-BE49-F238E27FC236}">
                      <a16:creationId xmlns:a16="http://schemas.microsoft.com/office/drawing/2014/main" id="{53396DE5-814A-255A-F1FE-C60B05B45EFE}"/>
                    </a:ext>
                  </a:extLst>
                </p:cNvPr>
                <p:cNvSpPr txBox="1"/>
                <p:nvPr/>
              </p:nvSpPr>
              <p:spPr>
                <a:xfrm>
                  <a:off x="16852135" y="5642213"/>
                  <a:ext cx="180613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de-DE" sz="1600">
                      <a:solidFill>
                        <a:schemeClr val="bg1"/>
                      </a:solidFill>
                    </a:rPr>
                    <a:t>Free cooling with summer bypass</a:t>
                  </a:r>
                </a:p>
              </p:txBody>
            </p:sp>
          </p:grpSp>
          <p:grpSp>
            <p:nvGrpSpPr>
              <p:cNvPr id="77" name="Group 76">
                <a:extLst>
                  <a:ext uri="{FF2B5EF4-FFF2-40B4-BE49-F238E27FC236}">
                    <a16:creationId xmlns:a16="http://schemas.microsoft.com/office/drawing/2014/main" id="{A66D74A2-5CC7-0FB4-6345-DEDC4CF702C4}"/>
                  </a:ext>
                </a:extLst>
              </p:cNvPr>
              <p:cNvGrpSpPr/>
              <p:nvPr/>
            </p:nvGrpSpPr>
            <p:grpSpPr>
              <a:xfrm>
                <a:off x="16852135" y="5712338"/>
                <a:ext cx="1806137" cy="2026726"/>
                <a:chOff x="16852135" y="5712338"/>
                <a:chExt cx="1806137" cy="2026726"/>
              </a:xfrm>
            </p:grpSpPr>
            <p:sp>
              <p:nvSpPr>
                <p:cNvPr id="42" name="Rectangle: Top Corners Rounded 41">
                  <a:extLst>
                    <a:ext uri="{FF2B5EF4-FFF2-40B4-BE49-F238E27FC236}">
                      <a16:creationId xmlns:a16="http://schemas.microsoft.com/office/drawing/2014/main" id="{D756321C-A241-7C09-8E34-DC73BADAECC4}"/>
                    </a:ext>
                  </a:extLst>
                </p:cNvPr>
                <p:cNvSpPr/>
                <p:nvPr/>
              </p:nvSpPr>
              <p:spPr>
                <a:xfrm>
                  <a:off x="17477074" y="5712338"/>
                  <a:ext cx="556260" cy="2026726"/>
                </a:xfrm>
                <a:prstGeom prst="round2SameRect">
                  <a:avLst/>
                </a:prstGeom>
                <a:ln>
                  <a:noFill/>
                </a:ln>
                <a:scene3d>
                  <a:camera prst="orthographicFront">
                    <a:rot lat="0" lon="0" rev="162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3" name="Textfeld 10">
                  <a:extLst>
                    <a:ext uri="{FF2B5EF4-FFF2-40B4-BE49-F238E27FC236}">
                      <a16:creationId xmlns:a16="http://schemas.microsoft.com/office/drawing/2014/main" id="{29E3C555-2642-330A-38AE-DA0FA9B000A3}"/>
                    </a:ext>
                  </a:extLst>
                </p:cNvPr>
                <p:cNvSpPr txBox="1"/>
                <p:nvPr/>
              </p:nvSpPr>
              <p:spPr>
                <a:xfrm>
                  <a:off x="16852135" y="6433314"/>
                  <a:ext cx="180613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de-DE" sz="1600">
                      <a:solidFill>
                        <a:schemeClr val="bg1"/>
                      </a:solidFill>
                    </a:rPr>
                    <a:t>Fan power consumption</a:t>
                  </a:r>
                </a:p>
              </p:txBody>
            </p:sp>
          </p:grpSp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5B673D91-FE0D-8552-C072-B573B05CF14F}"/>
                  </a:ext>
                </a:extLst>
              </p:cNvPr>
              <p:cNvGrpSpPr/>
              <p:nvPr/>
            </p:nvGrpSpPr>
            <p:grpSpPr>
              <a:xfrm>
                <a:off x="16852135" y="2547935"/>
                <a:ext cx="1806137" cy="2026726"/>
                <a:chOff x="16852135" y="2547935"/>
                <a:chExt cx="1806137" cy="2026726"/>
              </a:xfrm>
            </p:grpSpPr>
            <p:sp>
              <p:nvSpPr>
                <p:cNvPr id="55" name="Rectangle: Top Corners Rounded 54">
                  <a:extLst>
                    <a:ext uri="{FF2B5EF4-FFF2-40B4-BE49-F238E27FC236}">
                      <a16:creationId xmlns:a16="http://schemas.microsoft.com/office/drawing/2014/main" id="{FC1290EB-F88B-F231-3FF1-72DBE6AE1646}"/>
                    </a:ext>
                  </a:extLst>
                </p:cNvPr>
                <p:cNvSpPr/>
                <p:nvPr/>
              </p:nvSpPr>
              <p:spPr>
                <a:xfrm>
                  <a:off x="17477074" y="2547935"/>
                  <a:ext cx="556260" cy="2026726"/>
                </a:xfrm>
                <a:prstGeom prst="round2SameRect">
                  <a:avLst/>
                </a:prstGeom>
                <a:ln>
                  <a:noFill/>
                </a:ln>
                <a:scene3d>
                  <a:camera prst="orthographicFront">
                    <a:rot lat="0" lon="0" rev="162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6" name="Textfeld 10">
                  <a:extLst>
                    <a:ext uri="{FF2B5EF4-FFF2-40B4-BE49-F238E27FC236}">
                      <a16:creationId xmlns:a16="http://schemas.microsoft.com/office/drawing/2014/main" id="{821FC766-1DCD-3F1E-5C05-AD45FC89A672}"/>
                    </a:ext>
                  </a:extLst>
                </p:cNvPr>
                <p:cNvSpPr txBox="1"/>
                <p:nvPr/>
              </p:nvSpPr>
              <p:spPr>
                <a:xfrm>
                  <a:off x="16852135" y="3392021"/>
                  <a:ext cx="1806137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de-DE" sz="1600">
                      <a:solidFill>
                        <a:schemeClr val="bg1"/>
                      </a:solidFill>
                    </a:rPr>
                    <a:t>Controlled airflow</a:t>
                  </a:r>
                </a:p>
              </p:txBody>
            </p:sp>
          </p:grpSp>
          <p:sp>
            <p:nvSpPr>
              <p:cNvPr id="67" name="Textfeld 10">
                <a:extLst>
                  <a:ext uri="{FF2B5EF4-FFF2-40B4-BE49-F238E27FC236}">
                    <a16:creationId xmlns:a16="http://schemas.microsoft.com/office/drawing/2014/main" id="{6D2E3EEE-7C71-D7E7-90D8-99C32A87CA93}"/>
                  </a:ext>
                </a:extLst>
              </p:cNvPr>
              <p:cNvSpPr txBox="1"/>
              <p:nvPr/>
            </p:nvSpPr>
            <p:spPr>
              <a:xfrm>
                <a:off x="16771985" y="2791419"/>
                <a:ext cx="19664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u="sng"/>
                  <a:t>Mechnical Ventilation</a:t>
                </a:r>
              </a:p>
            </p:txBody>
          </p:sp>
        </p:grp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B4FD507E-C1D7-0FD9-9EF9-D7EEE939A888}"/>
              </a:ext>
            </a:extLst>
          </p:cNvPr>
          <p:cNvGrpSpPr/>
          <p:nvPr/>
        </p:nvGrpSpPr>
        <p:grpSpPr>
          <a:xfrm>
            <a:off x="374781" y="1318789"/>
            <a:ext cx="8394439" cy="2026726"/>
            <a:chOff x="293446" y="1318789"/>
            <a:chExt cx="8394439" cy="2026726"/>
          </a:xfrm>
        </p:grpSpPr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50E2EAC8-CAA3-F6A6-A093-8FBB56751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3446" y="1327929"/>
              <a:ext cx="1900971" cy="2008446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BDC7D78C-DDE8-4CA6-FA62-596E45E9D5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46167" y="1318789"/>
              <a:ext cx="1741718" cy="2026726"/>
            </a:xfrm>
            <a:prstGeom prst="rect">
              <a:avLst/>
            </a:prstGeom>
          </p:spPr>
        </p:pic>
      </p:grpSp>
      <p:sp>
        <p:nvSpPr>
          <p:cNvPr id="85" name="Title 84">
            <a:extLst>
              <a:ext uri="{FF2B5EF4-FFF2-40B4-BE49-F238E27FC236}">
                <a16:creationId xmlns:a16="http://schemas.microsoft.com/office/drawing/2014/main" id="{B3C20759-8D74-0A9B-D2EA-732145FEC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A27D32B-711D-0D76-9B62-6AE1034B35F5}"/>
              </a:ext>
            </a:extLst>
          </p:cNvPr>
          <p:cNvSpPr/>
          <p:nvPr/>
        </p:nvSpPr>
        <p:spPr>
          <a:xfrm>
            <a:off x="563471" y="1390454"/>
            <a:ext cx="1094792" cy="122756"/>
          </a:xfrm>
          <a:prstGeom prst="rect">
            <a:avLst/>
          </a:prstGeom>
          <a:solidFill>
            <a:srgbClr val="F6F3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B14EF8-CA2A-5001-9A58-9AFA2C65188B}"/>
              </a:ext>
            </a:extLst>
          </p:cNvPr>
          <p:cNvSpPr/>
          <p:nvPr/>
        </p:nvSpPr>
        <p:spPr>
          <a:xfrm>
            <a:off x="1685144" y="1493618"/>
            <a:ext cx="509273" cy="185892"/>
          </a:xfrm>
          <a:prstGeom prst="rect">
            <a:avLst/>
          </a:prstGeom>
          <a:solidFill>
            <a:srgbClr val="F6F3E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50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0AB766-4F31-3A40-C396-201664735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665D49-424A-3CC0-602E-2EE13BD463AA}"/>
              </a:ext>
            </a:extLst>
          </p:cNvPr>
          <p:cNvSpPr txBox="1"/>
          <p:nvPr/>
        </p:nvSpPr>
        <p:spPr>
          <a:xfrm>
            <a:off x="457676" y="600790"/>
            <a:ext cx="8229124" cy="92333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 recuperative heat exchanger is an enclosure with a series if plates (ribs), which allow extracted air to pass over incoming fresh air. The heated fresh air can then be used as supply air for the building 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1A75FAA5-55CF-B134-8EEB-9A8B90736C10}"/>
              </a:ext>
            </a:extLst>
          </p:cNvPr>
          <p:cNvGrpSpPr/>
          <p:nvPr/>
        </p:nvGrpSpPr>
        <p:grpSpPr>
          <a:xfrm>
            <a:off x="3367652" y="1648070"/>
            <a:ext cx="4985774" cy="3033040"/>
            <a:chOff x="3367652" y="1648070"/>
            <a:chExt cx="4985774" cy="303304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9B3CD5-3F38-D485-F98B-A57F9D0EA536}"/>
                </a:ext>
              </a:extLst>
            </p:cNvPr>
            <p:cNvGrpSpPr/>
            <p:nvPr/>
          </p:nvGrpSpPr>
          <p:grpSpPr>
            <a:xfrm>
              <a:off x="3367652" y="3537460"/>
              <a:ext cx="4985774" cy="1143650"/>
              <a:chOff x="2803576" y="3350102"/>
              <a:chExt cx="5837203" cy="1338957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914FE74C-04D4-9CF5-45B9-4CF10AB47304}"/>
                  </a:ext>
                </a:extLst>
              </p:cNvPr>
              <p:cNvGrpSpPr/>
              <p:nvPr/>
            </p:nvGrpSpPr>
            <p:grpSpPr>
              <a:xfrm>
                <a:off x="3624582" y="3350102"/>
                <a:ext cx="4415274" cy="1338624"/>
                <a:chOff x="4234408" y="3524250"/>
                <a:chExt cx="3535600" cy="1071924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8D915BBC-C6AE-901F-60D3-EBAD292919A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1242" t="35745" r="11242" b="16270"/>
                <a:stretch/>
              </p:blipFill>
              <p:spPr bwMode="auto">
                <a:xfrm>
                  <a:off x="4234408" y="3643630"/>
                  <a:ext cx="3535600" cy="858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B96F8D54-3FB8-83E3-3B4B-154E70CF5DFD}"/>
                    </a:ext>
                  </a:extLst>
                </p:cNvPr>
                <p:cNvSpPr/>
                <p:nvPr/>
              </p:nvSpPr>
              <p:spPr>
                <a:xfrm>
                  <a:off x="4349603" y="3524250"/>
                  <a:ext cx="214468" cy="2603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/>
                </a:p>
              </p:txBody>
            </p:sp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C73F7EE5-BE3A-94DE-DDEE-D8BD4BD9B5A8}"/>
                    </a:ext>
                  </a:extLst>
                </p:cNvPr>
                <p:cNvSpPr/>
                <p:nvPr/>
              </p:nvSpPr>
              <p:spPr>
                <a:xfrm>
                  <a:off x="4349603" y="4335824"/>
                  <a:ext cx="214468" cy="26035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/>
                </a:p>
              </p:txBody>
            </p:sp>
          </p:grpSp>
          <p:sp>
            <p:nvSpPr>
              <p:cNvPr id="12" name="Textfeld 10">
                <a:extLst>
                  <a:ext uri="{FF2B5EF4-FFF2-40B4-BE49-F238E27FC236}">
                    <a16:creationId xmlns:a16="http://schemas.microsoft.com/office/drawing/2014/main" id="{9DED6062-CC7E-677F-D8E0-613F3E45DB91}"/>
                  </a:ext>
                </a:extLst>
              </p:cNvPr>
              <p:cNvSpPr txBox="1"/>
              <p:nvPr/>
            </p:nvSpPr>
            <p:spPr>
              <a:xfrm>
                <a:off x="7840970" y="4327497"/>
                <a:ext cx="794678" cy="3615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600" b="1"/>
                  <a:t>Supply</a:t>
                </a:r>
              </a:p>
            </p:txBody>
          </p:sp>
          <p:sp>
            <p:nvSpPr>
              <p:cNvPr id="13" name="Textfeld 10">
                <a:extLst>
                  <a:ext uri="{FF2B5EF4-FFF2-40B4-BE49-F238E27FC236}">
                    <a16:creationId xmlns:a16="http://schemas.microsoft.com/office/drawing/2014/main" id="{8AC535FE-D492-0980-2852-36DB5ADC067C}"/>
                  </a:ext>
                </a:extLst>
              </p:cNvPr>
              <p:cNvSpPr txBox="1"/>
              <p:nvPr/>
            </p:nvSpPr>
            <p:spPr>
              <a:xfrm>
                <a:off x="7835831" y="3896434"/>
                <a:ext cx="804948" cy="3615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600" b="1"/>
                  <a:t>Extract</a:t>
                </a:r>
              </a:p>
            </p:txBody>
          </p:sp>
          <p:sp>
            <p:nvSpPr>
              <p:cNvPr id="14" name="Textfeld 10">
                <a:extLst>
                  <a:ext uri="{FF2B5EF4-FFF2-40B4-BE49-F238E27FC236}">
                    <a16:creationId xmlns:a16="http://schemas.microsoft.com/office/drawing/2014/main" id="{500159E3-7A9C-3FED-08BB-8EB86A3C1022}"/>
                  </a:ext>
                </a:extLst>
              </p:cNvPr>
              <p:cNvSpPr txBox="1"/>
              <p:nvPr/>
            </p:nvSpPr>
            <p:spPr>
              <a:xfrm>
                <a:off x="2908003" y="4327499"/>
                <a:ext cx="685115" cy="3615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600" b="1"/>
                  <a:t>Fresh</a:t>
                </a:r>
              </a:p>
            </p:txBody>
          </p:sp>
          <p:sp>
            <p:nvSpPr>
              <p:cNvPr id="15" name="Textfeld 10">
                <a:extLst>
                  <a:ext uri="{FF2B5EF4-FFF2-40B4-BE49-F238E27FC236}">
                    <a16:creationId xmlns:a16="http://schemas.microsoft.com/office/drawing/2014/main" id="{716F7EFB-C3FA-ACD9-B875-747ABF97D82C}"/>
                  </a:ext>
                </a:extLst>
              </p:cNvPr>
              <p:cNvSpPr txBox="1"/>
              <p:nvPr/>
            </p:nvSpPr>
            <p:spPr>
              <a:xfrm>
                <a:off x="2803576" y="3896434"/>
                <a:ext cx="893970" cy="3615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600" b="1"/>
                  <a:t>Exhaust</a:t>
                </a: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C82C537-B9FF-682C-012D-5B561D961524}"/>
                </a:ext>
              </a:extLst>
            </p:cNvPr>
            <p:cNvGrpSpPr/>
            <p:nvPr/>
          </p:nvGrpSpPr>
          <p:grpSpPr>
            <a:xfrm>
              <a:off x="4359517" y="1648070"/>
              <a:ext cx="3190024" cy="1914958"/>
              <a:chOff x="2500016" y="1324175"/>
              <a:chExt cx="4753191" cy="2853317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1E35CD65-BCE1-B5A1-C9F9-D961156750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02216" y="1324175"/>
                <a:ext cx="3577735" cy="2853317"/>
              </a:xfrm>
              <a:prstGeom prst="rect">
                <a:avLst/>
              </a:prstGeom>
            </p:spPr>
          </p:pic>
          <p:sp>
            <p:nvSpPr>
              <p:cNvPr id="27" name="Right Arrow 14">
                <a:extLst>
                  <a:ext uri="{FF2B5EF4-FFF2-40B4-BE49-F238E27FC236}">
                    <a16:creationId xmlns:a16="http://schemas.microsoft.com/office/drawing/2014/main" id="{987CBBEE-F745-0BC6-CC52-34F5E1F84949}"/>
                  </a:ext>
                </a:extLst>
              </p:cNvPr>
              <p:cNvSpPr/>
              <p:nvPr/>
            </p:nvSpPr>
            <p:spPr>
              <a:xfrm rot="20963881">
                <a:off x="5886614" y="2801611"/>
                <a:ext cx="1366593" cy="455480"/>
              </a:xfrm>
              <a:custGeom>
                <a:avLst/>
                <a:gdLst>
                  <a:gd name="connsiteX0" fmla="*/ 0 w 1372000"/>
                  <a:gd name="connsiteY0" fmla="*/ 113870 h 455481"/>
                  <a:gd name="connsiteX1" fmla="*/ 1144260 w 1372000"/>
                  <a:gd name="connsiteY1" fmla="*/ 113870 h 455481"/>
                  <a:gd name="connsiteX2" fmla="*/ 1144260 w 1372000"/>
                  <a:gd name="connsiteY2" fmla="*/ 0 h 455481"/>
                  <a:gd name="connsiteX3" fmla="*/ 1372000 w 1372000"/>
                  <a:gd name="connsiteY3" fmla="*/ 227741 h 455481"/>
                  <a:gd name="connsiteX4" fmla="*/ 1144260 w 1372000"/>
                  <a:gd name="connsiteY4" fmla="*/ 455481 h 455481"/>
                  <a:gd name="connsiteX5" fmla="*/ 1144260 w 1372000"/>
                  <a:gd name="connsiteY5" fmla="*/ 341611 h 455481"/>
                  <a:gd name="connsiteX6" fmla="*/ 0 w 1372000"/>
                  <a:gd name="connsiteY6" fmla="*/ 341611 h 455481"/>
                  <a:gd name="connsiteX7" fmla="*/ 0 w 1372000"/>
                  <a:gd name="connsiteY7" fmla="*/ 113870 h 455481"/>
                  <a:gd name="connsiteX0" fmla="*/ 198216 w 1372000"/>
                  <a:gd name="connsiteY0" fmla="*/ 106247 h 455481"/>
                  <a:gd name="connsiteX1" fmla="*/ 1144260 w 1372000"/>
                  <a:gd name="connsiteY1" fmla="*/ 113870 h 455481"/>
                  <a:gd name="connsiteX2" fmla="*/ 1144260 w 1372000"/>
                  <a:gd name="connsiteY2" fmla="*/ 0 h 455481"/>
                  <a:gd name="connsiteX3" fmla="*/ 1372000 w 1372000"/>
                  <a:gd name="connsiteY3" fmla="*/ 227741 h 455481"/>
                  <a:gd name="connsiteX4" fmla="*/ 1144260 w 1372000"/>
                  <a:gd name="connsiteY4" fmla="*/ 455481 h 455481"/>
                  <a:gd name="connsiteX5" fmla="*/ 1144260 w 1372000"/>
                  <a:gd name="connsiteY5" fmla="*/ 341611 h 455481"/>
                  <a:gd name="connsiteX6" fmla="*/ 0 w 1372000"/>
                  <a:gd name="connsiteY6" fmla="*/ 341611 h 455481"/>
                  <a:gd name="connsiteX7" fmla="*/ 198216 w 1372000"/>
                  <a:gd name="connsiteY7" fmla="*/ 106247 h 455481"/>
                  <a:gd name="connsiteX0" fmla="*/ 213576 w 1372000"/>
                  <a:gd name="connsiteY0" fmla="*/ 101854 h 455481"/>
                  <a:gd name="connsiteX1" fmla="*/ 1144260 w 1372000"/>
                  <a:gd name="connsiteY1" fmla="*/ 113870 h 455481"/>
                  <a:gd name="connsiteX2" fmla="*/ 1144260 w 1372000"/>
                  <a:gd name="connsiteY2" fmla="*/ 0 h 455481"/>
                  <a:gd name="connsiteX3" fmla="*/ 1372000 w 1372000"/>
                  <a:gd name="connsiteY3" fmla="*/ 227741 h 455481"/>
                  <a:gd name="connsiteX4" fmla="*/ 1144260 w 1372000"/>
                  <a:gd name="connsiteY4" fmla="*/ 455481 h 455481"/>
                  <a:gd name="connsiteX5" fmla="*/ 1144260 w 1372000"/>
                  <a:gd name="connsiteY5" fmla="*/ 341611 h 455481"/>
                  <a:gd name="connsiteX6" fmla="*/ 0 w 1372000"/>
                  <a:gd name="connsiteY6" fmla="*/ 341611 h 455481"/>
                  <a:gd name="connsiteX7" fmla="*/ 213576 w 1372000"/>
                  <a:gd name="connsiteY7" fmla="*/ 101854 h 455481"/>
                  <a:gd name="connsiteX0" fmla="*/ 208169 w 1366593"/>
                  <a:gd name="connsiteY0" fmla="*/ 101854 h 455481"/>
                  <a:gd name="connsiteX1" fmla="*/ 1138853 w 1366593"/>
                  <a:gd name="connsiteY1" fmla="*/ 113870 h 455481"/>
                  <a:gd name="connsiteX2" fmla="*/ 1138853 w 1366593"/>
                  <a:gd name="connsiteY2" fmla="*/ 0 h 455481"/>
                  <a:gd name="connsiteX3" fmla="*/ 1366593 w 1366593"/>
                  <a:gd name="connsiteY3" fmla="*/ 227741 h 455481"/>
                  <a:gd name="connsiteX4" fmla="*/ 1138853 w 1366593"/>
                  <a:gd name="connsiteY4" fmla="*/ 455481 h 455481"/>
                  <a:gd name="connsiteX5" fmla="*/ 1138853 w 1366593"/>
                  <a:gd name="connsiteY5" fmla="*/ 341611 h 455481"/>
                  <a:gd name="connsiteX6" fmla="*/ 0 w 1366593"/>
                  <a:gd name="connsiteY6" fmla="*/ 325665 h 455481"/>
                  <a:gd name="connsiteX7" fmla="*/ 208169 w 1366593"/>
                  <a:gd name="connsiteY7" fmla="*/ 101854 h 4554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66593" h="455481">
                    <a:moveTo>
                      <a:pt x="208169" y="101854"/>
                    </a:moveTo>
                    <a:lnTo>
                      <a:pt x="1138853" y="113870"/>
                    </a:lnTo>
                    <a:lnTo>
                      <a:pt x="1138853" y="0"/>
                    </a:lnTo>
                    <a:lnTo>
                      <a:pt x="1366593" y="227741"/>
                    </a:lnTo>
                    <a:lnTo>
                      <a:pt x="1138853" y="455481"/>
                    </a:lnTo>
                    <a:lnTo>
                      <a:pt x="1138853" y="341611"/>
                    </a:lnTo>
                    <a:lnTo>
                      <a:pt x="0" y="325665"/>
                    </a:lnTo>
                    <a:lnTo>
                      <a:pt x="208169" y="101854"/>
                    </a:lnTo>
                    <a:close/>
                  </a:path>
                </a:pathLst>
              </a:custGeom>
              <a:solidFill>
                <a:srgbClr val="F5993F"/>
              </a:solidFill>
              <a:ln w="12700" cap="flat" cmpd="sng" algn="ctr">
                <a:solidFill>
                  <a:schemeClr val="bg1">
                    <a:lumMod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Supply</a:t>
                </a: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Left Arrow 18">
                <a:extLst>
                  <a:ext uri="{FF2B5EF4-FFF2-40B4-BE49-F238E27FC236}">
                    <a16:creationId xmlns:a16="http://schemas.microsoft.com/office/drawing/2014/main" id="{C1A585FF-C30D-5BB8-9CF4-3BA1C62B7FCE}"/>
                  </a:ext>
                </a:extLst>
              </p:cNvPr>
              <p:cNvSpPr/>
              <p:nvPr/>
            </p:nvSpPr>
            <p:spPr>
              <a:xfrm rot="21057958">
                <a:off x="2617502" y="3404874"/>
                <a:ext cx="1532854" cy="470453"/>
              </a:xfrm>
              <a:custGeom>
                <a:avLst/>
                <a:gdLst>
                  <a:gd name="connsiteX0" fmla="*/ 0 w 1394104"/>
                  <a:gd name="connsiteY0" fmla="*/ 235227 h 470454"/>
                  <a:gd name="connsiteX1" fmla="*/ 235227 w 1394104"/>
                  <a:gd name="connsiteY1" fmla="*/ 0 h 470454"/>
                  <a:gd name="connsiteX2" fmla="*/ 235227 w 1394104"/>
                  <a:gd name="connsiteY2" fmla="*/ 117614 h 470454"/>
                  <a:gd name="connsiteX3" fmla="*/ 1394104 w 1394104"/>
                  <a:gd name="connsiteY3" fmla="*/ 117614 h 470454"/>
                  <a:gd name="connsiteX4" fmla="*/ 1394104 w 1394104"/>
                  <a:gd name="connsiteY4" fmla="*/ 352841 h 470454"/>
                  <a:gd name="connsiteX5" fmla="*/ 235227 w 1394104"/>
                  <a:gd name="connsiteY5" fmla="*/ 352841 h 470454"/>
                  <a:gd name="connsiteX6" fmla="*/ 235227 w 1394104"/>
                  <a:gd name="connsiteY6" fmla="*/ 470454 h 470454"/>
                  <a:gd name="connsiteX7" fmla="*/ 0 w 1394104"/>
                  <a:gd name="connsiteY7" fmla="*/ 235227 h 470454"/>
                  <a:gd name="connsiteX0" fmla="*/ 0 w 1394104"/>
                  <a:gd name="connsiteY0" fmla="*/ 235227 h 470454"/>
                  <a:gd name="connsiteX1" fmla="*/ 235227 w 1394104"/>
                  <a:gd name="connsiteY1" fmla="*/ 0 h 470454"/>
                  <a:gd name="connsiteX2" fmla="*/ 235227 w 1394104"/>
                  <a:gd name="connsiteY2" fmla="*/ 117614 h 470454"/>
                  <a:gd name="connsiteX3" fmla="*/ 1335046 w 1394104"/>
                  <a:gd name="connsiteY3" fmla="*/ 125103 h 470454"/>
                  <a:gd name="connsiteX4" fmla="*/ 1394104 w 1394104"/>
                  <a:gd name="connsiteY4" fmla="*/ 352841 h 470454"/>
                  <a:gd name="connsiteX5" fmla="*/ 235227 w 1394104"/>
                  <a:gd name="connsiteY5" fmla="*/ 352841 h 470454"/>
                  <a:gd name="connsiteX6" fmla="*/ 235227 w 1394104"/>
                  <a:gd name="connsiteY6" fmla="*/ 470454 h 470454"/>
                  <a:gd name="connsiteX7" fmla="*/ 0 w 1394104"/>
                  <a:gd name="connsiteY7" fmla="*/ 235227 h 470454"/>
                  <a:gd name="connsiteX0" fmla="*/ 0 w 1498484"/>
                  <a:gd name="connsiteY0" fmla="*/ 235227 h 470454"/>
                  <a:gd name="connsiteX1" fmla="*/ 235227 w 1498484"/>
                  <a:gd name="connsiteY1" fmla="*/ 0 h 470454"/>
                  <a:gd name="connsiteX2" fmla="*/ 235227 w 1498484"/>
                  <a:gd name="connsiteY2" fmla="*/ 117614 h 470454"/>
                  <a:gd name="connsiteX3" fmla="*/ 1335046 w 1498484"/>
                  <a:gd name="connsiteY3" fmla="*/ 125103 h 470454"/>
                  <a:gd name="connsiteX4" fmla="*/ 1498484 w 1498484"/>
                  <a:gd name="connsiteY4" fmla="*/ 333269 h 470454"/>
                  <a:gd name="connsiteX5" fmla="*/ 235227 w 1498484"/>
                  <a:gd name="connsiteY5" fmla="*/ 352841 h 470454"/>
                  <a:gd name="connsiteX6" fmla="*/ 235227 w 1498484"/>
                  <a:gd name="connsiteY6" fmla="*/ 470454 h 470454"/>
                  <a:gd name="connsiteX7" fmla="*/ 0 w 1498484"/>
                  <a:gd name="connsiteY7" fmla="*/ 235227 h 470454"/>
                  <a:gd name="connsiteX0" fmla="*/ 0 w 1522218"/>
                  <a:gd name="connsiteY0" fmla="*/ 235227 h 470454"/>
                  <a:gd name="connsiteX1" fmla="*/ 235227 w 1522218"/>
                  <a:gd name="connsiteY1" fmla="*/ 0 h 470454"/>
                  <a:gd name="connsiteX2" fmla="*/ 235227 w 1522218"/>
                  <a:gd name="connsiteY2" fmla="*/ 117614 h 470454"/>
                  <a:gd name="connsiteX3" fmla="*/ 1335046 w 1522218"/>
                  <a:gd name="connsiteY3" fmla="*/ 125103 h 470454"/>
                  <a:gd name="connsiteX4" fmla="*/ 1522218 w 1522218"/>
                  <a:gd name="connsiteY4" fmla="*/ 365977 h 470454"/>
                  <a:gd name="connsiteX5" fmla="*/ 235227 w 1522218"/>
                  <a:gd name="connsiteY5" fmla="*/ 352841 h 470454"/>
                  <a:gd name="connsiteX6" fmla="*/ 235227 w 1522218"/>
                  <a:gd name="connsiteY6" fmla="*/ 470454 h 470454"/>
                  <a:gd name="connsiteX7" fmla="*/ 0 w 1522218"/>
                  <a:gd name="connsiteY7" fmla="*/ 235227 h 470454"/>
                  <a:gd name="connsiteX0" fmla="*/ 0 w 1559206"/>
                  <a:gd name="connsiteY0" fmla="*/ 235227 h 470454"/>
                  <a:gd name="connsiteX1" fmla="*/ 235227 w 1559206"/>
                  <a:gd name="connsiteY1" fmla="*/ 0 h 470454"/>
                  <a:gd name="connsiteX2" fmla="*/ 235227 w 1559206"/>
                  <a:gd name="connsiteY2" fmla="*/ 117614 h 470454"/>
                  <a:gd name="connsiteX3" fmla="*/ 1335046 w 1559206"/>
                  <a:gd name="connsiteY3" fmla="*/ 125103 h 470454"/>
                  <a:gd name="connsiteX4" fmla="*/ 1559206 w 1559206"/>
                  <a:gd name="connsiteY4" fmla="*/ 391147 h 470454"/>
                  <a:gd name="connsiteX5" fmla="*/ 235227 w 1559206"/>
                  <a:gd name="connsiteY5" fmla="*/ 352841 h 470454"/>
                  <a:gd name="connsiteX6" fmla="*/ 235227 w 1559206"/>
                  <a:gd name="connsiteY6" fmla="*/ 470454 h 470454"/>
                  <a:gd name="connsiteX7" fmla="*/ 0 w 1559206"/>
                  <a:gd name="connsiteY7" fmla="*/ 235227 h 470454"/>
                  <a:gd name="connsiteX0" fmla="*/ 0 w 1542635"/>
                  <a:gd name="connsiteY0" fmla="*/ 235227 h 470454"/>
                  <a:gd name="connsiteX1" fmla="*/ 235227 w 1542635"/>
                  <a:gd name="connsiteY1" fmla="*/ 0 h 470454"/>
                  <a:gd name="connsiteX2" fmla="*/ 235227 w 1542635"/>
                  <a:gd name="connsiteY2" fmla="*/ 117614 h 470454"/>
                  <a:gd name="connsiteX3" fmla="*/ 1335046 w 1542635"/>
                  <a:gd name="connsiteY3" fmla="*/ 125103 h 470454"/>
                  <a:gd name="connsiteX4" fmla="*/ 1542635 w 1542635"/>
                  <a:gd name="connsiteY4" fmla="*/ 374046 h 470454"/>
                  <a:gd name="connsiteX5" fmla="*/ 235227 w 1542635"/>
                  <a:gd name="connsiteY5" fmla="*/ 352841 h 470454"/>
                  <a:gd name="connsiteX6" fmla="*/ 235227 w 1542635"/>
                  <a:gd name="connsiteY6" fmla="*/ 470454 h 470454"/>
                  <a:gd name="connsiteX7" fmla="*/ 0 w 1542635"/>
                  <a:gd name="connsiteY7" fmla="*/ 235227 h 470454"/>
                  <a:gd name="connsiteX0" fmla="*/ 0 w 1532855"/>
                  <a:gd name="connsiteY0" fmla="*/ 235227 h 470454"/>
                  <a:gd name="connsiteX1" fmla="*/ 235227 w 1532855"/>
                  <a:gd name="connsiteY1" fmla="*/ 0 h 470454"/>
                  <a:gd name="connsiteX2" fmla="*/ 235227 w 1532855"/>
                  <a:gd name="connsiteY2" fmla="*/ 117614 h 470454"/>
                  <a:gd name="connsiteX3" fmla="*/ 1335046 w 1532855"/>
                  <a:gd name="connsiteY3" fmla="*/ 125103 h 470454"/>
                  <a:gd name="connsiteX4" fmla="*/ 1532855 w 1532855"/>
                  <a:gd name="connsiteY4" fmla="*/ 374902 h 470454"/>
                  <a:gd name="connsiteX5" fmla="*/ 235227 w 1532855"/>
                  <a:gd name="connsiteY5" fmla="*/ 352841 h 470454"/>
                  <a:gd name="connsiteX6" fmla="*/ 235227 w 1532855"/>
                  <a:gd name="connsiteY6" fmla="*/ 470454 h 470454"/>
                  <a:gd name="connsiteX7" fmla="*/ 0 w 1532855"/>
                  <a:gd name="connsiteY7" fmla="*/ 235227 h 470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32855" h="470454">
                    <a:moveTo>
                      <a:pt x="0" y="235227"/>
                    </a:moveTo>
                    <a:lnTo>
                      <a:pt x="235227" y="0"/>
                    </a:lnTo>
                    <a:lnTo>
                      <a:pt x="235227" y="117614"/>
                    </a:lnTo>
                    <a:lnTo>
                      <a:pt x="1335046" y="125103"/>
                    </a:lnTo>
                    <a:lnTo>
                      <a:pt x="1532855" y="374902"/>
                    </a:lnTo>
                    <a:lnTo>
                      <a:pt x="235227" y="352841"/>
                    </a:lnTo>
                    <a:lnTo>
                      <a:pt x="235227" y="470454"/>
                    </a:lnTo>
                    <a:lnTo>
                      <a:pt x="0" y="235227"/>
                    </a:lnTo>
                    <a:close/>
                  </a:path>
                </a:pathLst>
              </a:custGeom>
              <a:solidFill>
                <a:srgbClr val="9AC9F9"/>
              </a:solidFill>
              <a:ln w="12700" cap="flat" cmpd="sng" algn="ctr">
                <a:solidFill>
                  <a:srgbClr val="00A7C9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Exhaust</a:t>
                </a: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id="{164068C4-C5DE-0B18-7BA3-230B75FCD53D}"/>
                  </a:ext>
                </a:extLst>
              </p:cNvPr>
              <p:cNvSpPr/>
              <p:nvPr/>
            </p:nvSpPr>
            <p:spPr>
              <a:xfrm rot="21147785">
                <a:off x="2500016" y="2328685"/>
                <a:ext cx="1465502" cy="219532"/>
              </a:xfrm>
              <a:custGeom>
                <a:avLst/>
                <a:gdLst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465502 w 1465502"/>
                  <a:gd name="connsiteY2" fmla="*/ 219531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434501 w 1465502"/>
                  <a:gd name="connsiteY2" fmla="*/ 217831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20024"/>
                  <a:gd name="connsiteX1" fmla="*/ 1465502 w 1465502"/>
                  <a:gd name="connsiteY1" fmla="*/ 0 h 220024"/>
                  <a:gd name="connsiteX2" fmla="*/ 1287689 w 1465502"/>
                  <a:gd name="connsiteY2" fmla="*/ 220024 h 220024"/>
                  <a:gd name="connsiteX3" fmla="*/ 0 w 1465502"/>
                  <a:gd name="connsiteY3" fmla="*/ 219531 h 220024"/>
                  <a:gd name="connsiteX4" fmla="*/ 0 w 1465502"/>
                  <a:gd name="connsiteY4" fmla="*/ 0 h 220024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247557 w 1465502"/>
                  <a:gd name="connsiteY2" fmla="*/ 214715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254327 w 1465502"/>
                  <a:gd name="connsiteY2" fmla="*/ 218013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65502" h="219531">
                    <a:moveTo>
                      <a:pt x="0" y="0"/>
                    </a:moveTo>
                    <a:lnTo>
                      <a:pt x="1465502" y="0"/>
                    </a:lnTo>
                    <a:lnTo>
                      <a:pt x="1254327" y="218013"/>
                    </a:lnTo>
                    <a:lnTo>
                      <a:pt x="0" y="2195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66AEB"/>
              </a:solidFill>
              <a:ln w="12700" cap="flat" cmpd="sng" algn="ctr">
                <a:solidFill>
                  <a:schemeClr val="bg1">
                    <a:lumMod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Fresh</a:t>
                </a:r>
              </a:p>
            </p:txBody>
          </p:sp>
          <p:sp>
            <p:nvSpPr>
              <p:cNvPr id="30" name="Rectangle 33">
                <a:extLst>
                  <a:ext uri="{FF2B5EF4-FFF2-40B4-BE49-F238E27FC236}">
                    <a16:creationId xmlns:a16="http://schemas.microsoft.com/office/drawing/2014/main" id="{2284A4DB-4F49-7A0D-53D3-B22CD9B5A592}"/>
                  </a:ext>
                </a:extLst>
              </p:cNvPr>
              <p:cNvSpPr/>
              <p:nvPr/>
            </p:nvSpPr>
            <p:spPr>
              <a:xfrm rot="21147785">
                <a:off x="5854186" y="1838782"/>
                <a:ext cx="1333327" cy="230125"/>
              </a:xfrm>
              <a:custGeom>
                <a:avLst/>
                <a:gdLst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465502 w 1465502"/>
                  <a:gd name="connsiteY2" fmla="*/ 219531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434501 w 1465502"/>
                  <a:gd name="connsiteY2" fmla="*/ 217831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20024"/>
                  <a:gd name="connsiteX1" fmla="*/ 1465502 w 1465502"/>
                  <a:gd name="connsiteY1" fmla="*/ 0 h 220024"/>
                  <a:gd name="connsiteX2" fmla="*/ 1287689 w 1465502"/>
                  <a:gd name="connsiteY2" fmla="*/ 220024 h 220024"/>
                  <a:gd name="connsiteX3" fmla="*/ 0 w 1465502"/>
                  <a:gd name="connsiteY3" fmla="*/ 219531 h 220024"/>
                  <a:gd name="connsiteX4" fmla="*/ 0 w 1465502"/>
                  <a:gd name="connsiteY4" fmla="*/ 0 h 220024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247557 w 1465502"/>
                  <a:gd name="connsiteY2" fmla="*/ 214715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5502"/>
                  <a:gd name="connsiteY0" fmla="*/ 0 h 219531"/>
                  <a:gd name="connsiteX1" fmla="*/ 1465502 w 1465502"/>
                  <a:gd name="connsiteY1" fmla="*/ 0 h 219531"/>
                  <a:gd name="connsiteX2" fmla="*/ 1254327 w 1465502"/>
                  <a:gd name="connsiteY2" fmla="*/ 218013 h 219531"/>
                  <a:gd name="connsiteX3" fmla="*/ 0 w 1465502"/>
                  <a:gd name="connsiteY3" fmla="*/ 219531 h 219531"/>
                  <a:gd name="connsiteX4" fmla="*/ 0 w 1465502"/>
                  <a:gd name="connsiteY4" fmla="*/ 0 h 219531"/>
                  <a:gd name="connsiteX0" fmla="*/ 0 w 1468129"/>
                  <a:gd name="connsiteY0" fmla="*/ 0 h 223882"/>
                  <a:gd name="connsiteX1" fmla="*/ 1465502 w 1468129"/>
                  <a:gd name="connsiteY1" fmla="*/ 0 h 223882"/>
                  <a:gd name="connsiteX2" fmla="*/ 1468129 w 1468129"/>
                  <a:gd name="connsiteY2" fmla="*/ 223882 h 223882"/>
                  <a:gd name="connsiteX3" fmla="*/ 0 w 1468129"/>
                  <a:gd name="connsiteY3" fmla="*/ 219531 h 223882"/>
                  <a:gd name="connsiteX4" fmla="*/ 0 w 1468129"/>
                  <a:gd name="connsiteY4" fmla="*/ 0 h 223882"/>
                  <a:gd name="connsiteX0" fmla="*/ 0 w 1604724"/>
                  <a:gd name="connsiteY0" fmla="*/ 0 h 232347"/>
                  <a:gd name="connsiteX1" fmla="*/ 1602097 w 1604724"/>
                  <a:gd name="connsiteY1" fmla="*/ 8465 h 232347"/>
                  <a:gd name="connsiteX2" fmla="*/ 1604724 w 1604724"/>
                  <a:gd name="connsiteY2" fmla="*/ 232347 h 232347"/>
                  <a:gd name="connsiteX3" fmla="*/ 136595 w 1604724"/>
                  <a:gd name="connsiteY3" fmla="*/ 227996 h 232347"/>
                  <a:gd name="connsiteX4" fmla="*/ 0 w 1604724"/>
                  <a:gd name="connsiteY4" fmla="*/ 0 h 232347"/>
                  <a:gd name="connsiteX0" fmla="*/ -1 w 1625671"/>
                  <a:gd name="connsiteY0" fmla="*/ 0 h 229812"/>
                  <a:gd name="connsiteX1" fmla="*/ 1623044 w 1625671"/>
                  <a:gd name="connsiteY1" fmla="*/ 5930 h 229812"/>
                  <a:gd name="connsiteX2" fmla="*/ 1625671 w 1625671"/>
                  <a:gd name="connsiteY2" fmla="*/ 229812 h 229812"/>
                  <a:gd name="connsiteX3" fmla="*/ 157542 w 1625671"/>
                  <a:gd name="connsiteY3" fmla="*/ 225461 h 229812"/>
                  <a:gd name="connsiteX4" fmla="*/ -1 w 1625671"/>
                  <a:gd name="connsiteY4" fmla="*/ 0 h 229812"/>
                  <a:gd name="connsiteX0" fmla="*/ 0 w 1634705"/>
                  <a:gd name="connsiteY0" fmla="*/ 0 h 228389"/>
                  <a:gd name="connsiteX1" fmla="*/ 1632078 w 1634705"/>
                  <a:gd name="connsiteY1" fmla="*/ 4507 h 228389"/>
                  <a:gd name="connsiteX2" fmla="*/ 1634705 w 1634705"/>
                  <a:gd name="connsiteY2" fmla="*/ 228389 h 228389"/>
                  <a:gd name="connsiteX3" fmla="*/ 166576 w 1634705"/>
                  <a:gd name="connsiteY3" fmla="*/ 224038 h 228389"/>
                  <a:gd name="connsiteX4" fmla="*/ 0 w 1634705"/>
                  <a:gd name="connsiteY4" fmla="*/ 0 h 228389"/>
                  <a:gd name="connsiteX0" fmla="*/ 1 w 1628558"/>
                  <a:gd name="connsiteY0" fmla="*/ 0 h 230125"/>
                  <a:gd name="connsiteX1" fmla="*/ 1625931 w 1628558"/>
                  <a:gd name="connsiteY1" fmla="*/ 6243 h 230125"/>
                  <a:gd name="connsiteX2" fmla="*/ 1628558 w 1628558"/>
                  <a:gd name="connsiteY2" fmla="*/ 230125 h 230125"/>
                  <a:gd name="connsiteX3" fmla="*/ 160429 w 1628558"/>
                  <a:gd name="connsiteY3" fmla="*/ 225774 h 230125"/>
                  <a:gd name="connsiteX4" fmla="*/ 1 w 1628558"/>
                  <a:gd name="connsiteY4" fmla="*/ 0 h 230125"/>
                  <a:gd name="connsiteX0" fmla="*/ 0 w 1628557"/>
                  <a:gd name="connsiteY0" fmla="*/ 0 h 230125"/>
                  <a:gd name="connsiteX1" fmla="*/ 1625930 w 1628557"/>
                  <a:gd name="connsiteY1" fmla="*/ 6243 h 230125"/>
                  <a:gd name="connsiteX2" fmla="*/ 1628557 w 1628557"/>
                  <a:gd name="connsiteY2" fmla="*/ 230125 h 230125"/>
                  <a:gd name="connsiteX3" fmla="*/ 166575 w 1628557"/>
                  <a:gd name="connsiteY3" fmla="*/ 224038 h 230125"/>
                  <a:gd name="connsiteX4" fmla="*/ 0 w 1628557"/>
                  <a:gd name="connsiteY4" fmla="*/ 0 h 230125"/>
                  <a:gd name="connsiteX0" fmla="*/ 0 w 1628557"/>
                  <a:gd name="connsiteY0" fmla="*/ 0 h 230125"/>
                  <a:gd name="connsiteX1" fmla="*/ 1625930 w 1628557"/>
                  <a:gd name="connsiteY1" fmla="*/ 6243 h 230125"/>
                  <a:gd name="connsiteX2" fmla="*/ 1628557 w 1628557"/>
                  <a:gd name="connsiteY2" fmla="*/ 230125 h 230125"/>
                  <a:gd name="connsiteX3" fmla="*/ 160426 w 1628557"/>
                  <a:gd name="connsiteY3" fmla="*/ 225774 h 230125"/>
                  <a:gd name="connsiteX4" fmla="*/ 0 w 1628557"/>
                  <a:gd name="connsiteY4" fmla="*/ 0 h 230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28557" h="230125">
                    <a:moveTo>
                      <a:pt x="0" y="0"/>
                    </a:moveTo>
                    <a:lnTo>
                      <a:pt x="1625930" y="6243"/>
                    </a:lnTo>
                    <a:cubicBezTo>
                      <a:pt x="1626806" y="80870"/>
                      <a:pt x="1627681" y="155498"/>
                      <a:pt x="1628557" y="230125"/>
                    </a:cubicBezTo>
                    <a:lnTo>
                      <a:pt x="160426" y="2257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B090F"/>
              </a:solidFill>
              <a:ln w="12700" cap="flat" cmpd="sng" algn="ctr">
                <a:solidFill>
                  <a:schemeClr val="bg1">
                    <a:lumMod val="50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Extract</a:t>
                </a:r>
              </a:p>
            </p:txBody>
          </p:sp>
        </p:grpSp>
        <p:sp>
          <p:nvSpPr>
            <p:cNvPr id="34" name="Arrow: Left 33">
              <a:extLst>
                <a:ext uri="{FF2B5EF4-FFF2-40B4-BE49-F238E27FC236}">
                  <a16:creationId xmlns:a16="http://schemas.microsoft.com/office/drawing/2014/main" id="{85FE9F78-26AD-BA16-C904-1AD5956529F4}"/>
                </a:ext>
              </a:extLst>
            </p:cNvPr>
            <p:cNvSpPr/>
            <p:nvPr/>
          </p:nvSpPr>
          <p:spPr>
            <a:xfrm>
              <a:off x="5663877" y="3027080"/>
              <a:ext cx="962303" cy="274720"/>
            </a:xfrm>
            <a:prstGeom prst="leftArrow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/>
                </a:gs>
              </a:gsLst>
              <a:lin ang="10800000" scaled="1"/>
              <a:tileRect/>
            </a:gradFill>
            <a:ln cap="rnd">
              <a:noFill/>
            </a:ln>
            <a:scene3d>
              <a:camera prst="orthographicFront">
                <a:rot lat="0" lon="0" rev="162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D8F9980D-EAF3-3714-1681-51B809C1E1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014" t="14744" r="29631" b="1433"/>
          <a:stretch/>
        </p:blipFill>
        <p:spPr>
          <a:xfrm>
            <a:off x="1076235" y="1744040"/>
            <a:ext cx="1761362" cy="287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8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D560F6D-805B-B099-D29E-50B540271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61C050E-8626-7ED3-B3E6-16C594D382C9}"/>
              </a:ext>
            </a:extLst>
          </p:cNvPr>
          <p:cNvGrpSpPr/>
          <p:nvPr/>
        </p:nvGrpSpPr>
        <p:grpSpPr>
          <a:xfrm>
            <a:off x="419824" y="638962"/>
            <a:ext cx="3512126" cy="1666094"/>
            <a:chOff x="419824" y="638962"/>
            <a:chExt cx="3512126" cy="1666094"/>
          </a:xfrm>
        </p:grpSpPr>
        <p:sp>
          <p:nvSpPr>
            <p:cNvPr id="6" name="Textfeld 9">
              <a:extLst>
                <a:ext uri="{FF2B5EF4-FFF2-40B4-BE49-F238E27FC236}">
                  <a16:creationId xmlns:a16="http://schemas.microsoft.com/office/drawing/2014/main" id="{3832ABEE-4850-710D-491B-E48093A69715}"/>
                </a:ext>
              </a:extLst>
            </p:cNvPr>
            <p:cNvSpPr txBox="1"/>
            <p:nvPr/>
          </p:nvSpPr>
          <p:spPr>
            <a:xfrm>
              <a:off x="419824" y="638962"/>
              <a:ext cx="1200970" cy="52322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/>
                <a:t>Counter-flow </a:t>
              </a:r>
            </a:p>
            <a:p>
              <a:pPr algn="ctr"/>
              <a:r>
                <a:rPr lang="de-DE" sz="1400"/>
                <a:t>heat exchanger</a:t>
              </a:r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B25D83A6-EB56-7B3A-1DC0-76B378D3BD5A}"/>
                </a:ext>
              </a:extLst>
            </p:cNvPr>
            <p:cNvGrpSpPr/>
            <p:nvPr/>
          </p:nvGrpSpPr>
          <p:grpSpPr>
            <a:xfrm>
              <a:off x="964268" y="1115798"/>
              <a:ext cx="2967682" cy="1189258"/>
              <a:chOff x="665057" y="867135"/>
              <a:chExt cx="3073929" cy="1231836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509ACDD7-4D32-3B1F-4D7B-293F8EAAB56A}"/>
                  </a:ext>
                </a:extLst>
              </p:cNvPr>
              <p:cNvSpPr/>
              <p:nvPr/>
            </p:nvSpPr>
            <p:spPr>
              <a:xfrm>
                <a:off x="1622961" y="867135"/>
                <a:ext cx="1231267" cy="12318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48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Arrow: Left 25">
                <a:extLst>
                  <a:ext uri="{FF2B5EF4-FFF2-40B4-BE49-F238E27FC236}">
                    <a16:creationId xmlns:a16="http://schemas.microsoft.com/office/drawing/2014/main" id="{0B1D508D-EB08-333B-9F20-470760B4F54B}"/>
                  </a:ext>
                </a:extLst>
              </p:cNvPr>
              <p:cNvSpPr/>
              <p:nvPr/>
            </p:nvSpPr>
            <p:spPr>
              <a:xfrm>
                <a:off x="1341846" y="1534899"/>
                <a:ext cx="1793496" cy="277272"/>
              </a:xfrm>
              <a:prstGeom prst="leftArrow">
                <a:avLst/>
              </a:prstGeom>
              <a:gradFill flip="none" rotWithShape="1">
                <a:gsLst>
                  <a:gs pos="0">
                    <a:srgbClr val="9AC9F9"/>
                  </a:gs>
                  <a:gs pos="100000">
                    <a:srgbClr val="FF0000"/>
                  </a:gs>
                </a:gsLst>
                <a:lin ang="0" scaled="1"/>
                <a:tileRect/>
              </a:gradFill>
              <a:ln>
                <a:prstDash val="sysDot"/>
              </a:ln>
              <a:scene3d>
                <a:camera prst="orthographicFront">
                  <a:rot lat="0" lon="0" rev="0"/>
                </a:camera>
                <a:lightRig rig="threePt" dir="t"/>
              </a:scene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Arrow: Left 26">
                <a:extLst>
                  <a:ext uri="{FF2B5EF4-FFF2-40B4-BE49-F238E27FC236}">
                    <a16:creationId xmlns:a16="http://schemas.microsoft.com/office/drawing/2014/main" id="{E91A202E-8B10-B375-6313-C47FC7E98C7F}"/>
                  </a:ext>
                </a:extLst>
              </p:cNvPr>
              <p:cNvSpPr/>
              <p:nvPr/>
            </p:nvSpPr>
            <p:spPr>
              <a:xfrm>
                <a:off x="1341868" y="1153934"/>
                <a:ext cx="1793451" cy="277272"/>
              </a:xfrm>
              <a:prstGeom prst="leftArrow">
                <a:avLst/>
              </a:prstGeom>
              <a:gradFill flip="none" rotWithShape="1">
                <a:gsLst>
                  <a:gs pos="0">
                    <a:srgbClr val="F5993F"/>
                  </a:gs>
                  <a:gs pos="100000">
                    <a:srgbClr val="366AEB"/>
                  </a:gs>
                </a:gsLst>
                <a:lin ang="0" scaled="1"/>
                <a:tileRect/>
              </a:gradFill>
              <a:ln>
                <a:prstDash val="sysDot"/>
              </a:ln>
              <a:scene3d>
                <a:camera prst="orthographicFront">
                  <a:rot lat="0" lon="0" rev="10799999"/>
                </a:camera>
                <a:lightRig rig="threePt" dir="t"/>
              </a:scene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Textfeld 10">
                <a:extLst>
                  <a:ext uri="{FF2B5EF4-FFF2-40B4-BE49-F238E27FC236}">
                    <a16:creationId xmlns:a16="http://schemas.microsoft.com/office/drawing/2014/main" id="{101CA8F0-546C-14F2-71B0-8F897886BD99}"/>
                  </a:ext>
                </a:extLst>
              </p:cNvPr>
              <p:cNvSpPr txBox="1"/>
              <p:nvPr/>
            </p:nvSpPr>
            <p:spPr>
              <a:xfrm>
                <a:off x="3124715" y="1153934"/>
                <a:ext cx="60625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Supply</a:t>
                </a:r>
              </a:p>
            </p:txBody>
          </p:sp>
          <p:sp>
            <p:nvSpPr>
              <p:cNvPr id="44" name="Textfeld 10">
                <a:extLst>
                  <a:ext uri="{FF2B5EF4-FFF2-40B4-BE49-F238E27FC236}">
                    <a16:creationId xmlns:a16="http://schemas.microsoft.com/office/drawing/2014/main" id="{BC53A9A3-52BF-9BC5-F03D-B0979E2813B7}"/>
                  </a:ext>
                </a:extLst>
              </p:cNvPr>
              <p:cNvSpPr txBox="1"/>
              <p:nvPr/>
            </p:nvSpPr>
            <p:spPr>
              <a:xfrm>
                <a:off x="3124715" y="1534626"/>
                <a:ext cx="61427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Extract</a:t>
                </a:r>
              </a:p>
            </p:txBody>
          </p:sp>
          <p:sp>
            <p:nvSpPr>
              <p:cNvPr id="45" name="Textfeld 10">
                <a:extLst>
                  <a:ext uri="{FF2B5EF4-FFF2-40B4-BE49-F238E27FC236}">
                    <a16:creationId xmlns:a16="http://schemas.microsoft.com/office/drawing/2014/main" id="{E1432371-2A5A-24CA-9559-ADC4B1751BE6}"/>
                  </a:ext>
                </a:extLst>
              </p:cNvPr>
              <p:cNvSpPr txBox="1"/>
              <p:nvPr/>
            </p:nvSpPr>
            <p:spPr>
              <a:xfrm>
                <a:off x="812534" y="1153934"/>
                <a:ext cx="52931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Fresh</a:t>
                </a:r>
              </a:p>
            </p:txBody>
          </p:sp>
          <p:sp>
            <p:nvSpPr>
              <p:cNvPr id="46" name="Textfeld 10">
                <a:extLst>
                  <a:ext uri="{FF2B5EF4-FFF2-40B4-BE49-F238E27FC236}">
                    <a16:creationId xmlns:a16="http://schemas.microsoft.com/office/drawing/2014/main" id="{93458387-D0B1-7FB8-1B52-A86F0C392B4E}"/>
                  </a:ext>
                </a:extLst>
              </p:cNvPr>
              <p:cNvSpPr txBox="1"/>
              <p:nvPr/>
            </p:nvSpPr>
            <p:spPr>
              <a:xfrm>
                <a:off x="665057" y="1534625"/>
                <a:ext cx="67678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Exhaust</a:t>
                </a:r>
              </a:p>
            </p:txBody>
          </p:sp>
        </p:grp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9FC6611-7EEE-4DDC-F3E3-59924D3C0E52}"/>
              </a:ext>
            </a:extLst>
          </p:cNvPr>
          <p:cNvGrpSpPr/>
          <p:nvPr/>
        </p:nvGrpSpPr>
        <p:grpSpPr>
          <a:xfrm>
            <a:off x="4675174" y="638962"/>
            <a:ext cx="3917699" cy="1802108"/>
            <a:chOff x="4675174" y="638962"/>
            <a:chExt cx="3917699" cy="1802108"/>
          </a:xfrm>
        </p:grpSpPr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D9D333B2-E543-8B51-2DE1-8B32E4A98A77}"/>
                </a:ext>
              </a:extLst>
            </p:cNvPr>
            <p:cNvSpPr txBox="1"/>
            <p:nvPr/>
          </p:nvSpPr>
          <p:spPr>
            <a:xfrm>
              <a:off x="4675174" y="638962"/>
              <a:ext cx="1200970" cy="52322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/>
                <a:t>Cross-flow </a:t>
              </a:r>
            </a:p>
            <a:p>
              <a:pPr algn="ctr"/>
              <a:r>
                <a:rPr lang="de-DE" sz="1400"/>
                <a:t>heat exchanger</a:t>
              </a: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5F2DD994-4B34-863E-91C1-89B2A5EBD2B8}"/>
                </a:ext>
              </a:extLst>
            </p:cNvPr>
            <p:cNvGrpSpPr/>
            <p:nvPr/>
          </p:nvGrpSpPr>
          <p:grpSpPr>
            <a:xfrm>
              <a:off x="5939273" y="831712"/>
              <a:ext cx="2653600" cy="1609358"/>
              <a:chOff x="5882174" y="867135"/>
              <a:chExt cx="2748604" cy="1666977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38018296-674F-B407-68FA-39BB536B306D}"/>
                  </a:ext>
                </a:extLst>
              </p:cNvPr>
              <p:cNvSpPr/>
              <p:nvPr/>
            </p:nvSpPr>
            <p:spPr>
              <a:xfrm>
                <a:off x="6668606" y="1146273"/>
                <a:ext cx="1231267" cy="1231836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48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>
                <a:solidFill>
                  <a:schemeClr val="accent1">
                    <a:shade val="15000"/>
                  </a:schemeClr>
                </a:solidFill>
              </a:ln>
              <a:scene3d>
                <a:camera prst="orthographicFront">
                  <a:rot lat="0" lon="0" rev="2700000"/>
                </a:camera>
                <a:lightRig rig="threePt" dir="t"/>
              </a:scene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Arrow: Left 23">
                <a:extLst>
                  <a:ext uri="{FF2B5EF4-FFF2-40B4-BE49-F238E27FC236}">
                    <a16:creationId xmlns:a16="http://schemas.microsoft.com/office/drawing/2014/main" id="{03317DE6-2AC1-F159-A565-F033811E3AE2}"/>
                  </a:ext>
                </a:extLst>
              </p:cNvPr>
              <p:cNvSpPr/>
              <p:nvPr/>
            </p:nvSpPr>
            <p:spPr>
              <a:xfrm>
                <a:off x="6387469" y="1623555"/>
                <a:ext cx="1793496" cy="277272"/>
              </a:xfrm>
              <a:prstGeom prst="leftArrow">
                <a:avLst/>
              </a:prstGeom>
              <a:gradFill flip="none" rotWithShape="1">
                <a:gsLst>
                  <a:gs pos="0">
                    <a:srgbClr val="9AC9F9"/>
                  </a:gs>
                  <a:gs pos="100000">
                    <a:srgbClr val="FF0000"/>
                  </a:gs>
                </a:gsLst>
                <a:lin ang="0" scaled="1"/>
                <a:tileRect/>
              </a:gradFill>
              <a:ln>
                <a:prstDash val="sysDot"/>
              </a:ln>
              <a:scene3d>
                <a:camera prst="orthographicFront">
                  <a:rot lat="0" lon="0" rev="2400000"/>
                </a:camera>
                <a:lightRig rig="threePt" dir="t"/>
              </a:scene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Arrow: Left 24">
                <a:extLst>
                  <a:ext uri="{FF2B5EF4-FFF2-40B4-BE49-F238E27FC236}">
                    <a16:creationId xmlns:a16="http://schemas.microsoft.com/office/drawing/2014/main" id="{19BE336E-DD57-1511-7925-2D20794BEE38}"/>
                  </a:ext>
                </a:extLst>
              </p:cNvPr>
              <p:cNvSpPr/>
              <p:nvPr/>
            </p:nvSpPr>
            <p:spPr>
              <a:xfrm>
                <a:off x="6387514" y="1623555"/>
                <a:ext cx="1793451" cy="277272"/>
              </a:xfrm>
              <a:prstGeom prst="leftArrow">
                <a:avLst/>
              </a:prstGeom>
              <a:gradFill flip="none" rotWithShape="1">
                <a:gsLst>
                  <a:gs pos="0">
                    <a:srgbClr val="F5993F"/>
                  </a:gs>
                  <a:gs pos="100000">
                    <a:srgbClr val="366AEB"/>
                  </a:gs>
                </a:gsLst>
                <a:lin ang="0" scaled="1"/>
                <a:tileRect/>
              </a:gradFill>
              <a:ln>
                <a:prstDash val="sysDot"/>
              </a:ln>
              <a:scene3d>
                <a:camera prst="orthographicFront">
                  <a:rot lat="0" lon="0" rev="8100000"/>
                </a:camera>
                <a:lightRig rig="threePt" dir="t"/>
              </a:scene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Textfeld 10">
                <a:extLst>
                  <a:ext uri="{FF2B5EF4-FFF2-40B4-BE49-F238E27FC236}">
                    <a16:creationId xmlns:a16="http://schemas.microsoft.com/office/drawing/2014/main" id="{EC40FEA7-2961-7C65-A202-1C0EA0F1CF18}"/>
                  </a:ext>
                </a:extLst>
              </p:cNvPr>
              <p:cNvSpPr txBox="1"/>
              <p:nvPr/>
            </p:nvSpPr>
            <p:spPr>
              <a:xfrm>
                <a:off x="7994514" y="867135"/>
                <a:ext cx="636264" cy="286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Extract</a:t>
                </a:r>
              </a:p>
            </p:txBody>
          </p:sp>
          <p:sp>
            <p:nvSpPr>
              <p:cNvPr id="49" name="Textfeld 10">
                <a:extLst>
                  <a:ext uri="{FF2B5EF4-FFF2-40B4-BE49-F238E27FC236}">
                    <a16:creationId xmlns:a16="http://schemas.microsoft.com/office/drawing/2014/main" id="{DEFC8C86-CC49-E31D-D137-90EF98A89909}"/>
                  </a:ext>
                </a:extLst>
              </p:cNvPr>
              <p:cNvSpPr txBox="1"/>
              <p:nvPr/>
            </p:nvSpPr>
            <p:spPr>
              <a:xfrm>
                <a:off x="8002672" y="2247196"/>
                <a:ext cx="627961" cy="286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Supply</a:t>
                </a:r>
              </a:p>
            </p:txBody>
          </p:sp>
          <p:sp>
            <p:nvSpPr>
              <p:cNvPr id="50" name="Textfeld 10">
                <a:extLst>
                  <a:ext uri="{FF2B5EF4-FFF2-40B4-BE49-F238E27FC236}">
                    <a16:creationId xmlns:a16="http://schemas.microsoft.com/office/drawing/2014/main" id="{A4D93420-D785-02D1-EF50-824886DB220A}"/>
                  </a:ext>
                </a:extLst>
              </p:cNvPr>
              <p:cNvSpPr txBox="1"/>
              <p:nvPr/>
            </p:nvSpPr>
            <p:spPr>
              <a:xfrm>
                <a:off x="6029651" y="869277"/>
                <a:ext cx="52931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Fresh</a:t>
                </a:r>
              </a:p>
            </p:txBody>
          </p:sp>
          <p:sp>
            <p:nvSpPr>
              <p:cNvPr id="51" name="Textfeld 10">
                <a:extLst>
                  <a:ext uri="{FF2B5EF4-FFF2-40B4-BE49-F238E27FC236}">
                    <a16:creationId xmlns:a16="http://schemas.microsoft.com/office/drawing/2014/main" id="{0DC3B124-E1CB-F39F-4B28-6BAA89717391}"/>
                  </a:ext>
                </a:extLst>
              </p:cNvPr>
              <p:cNvSpPr txBox="1"/>
              <p:nvPr/>
            </p:nvSpPr>
            <p:spPr>
              <a:xfrm>
                <a:off x="5882174" y="2247196"/>
                <a:ext cx="67678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 b="1"/>
                  <a:t>Exhaust</a:t>
                </a:r>
              </a:p>
            </p:txBody>
          </p:sp>
        </p:grp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657BEC05-D2B5-42CC-8EFA-8F8354DA0BD4}"/>
              </a:ext>
            </a:extLst>
          </p:cNvPr>
          <p:cNvGrpSpPr/>
          <p:nvPr/>
        </p:nvGrpSpPr>
        <p:grpSpPr>
          <a:xfrm>
            <a:off x="1596405" y="2855110"/>
            <a:ext cx="5547263" cy="1764308"/>
            <a:chOff x="1596405" y="2855110"/>
            <a:chExt cx="5547263" cy="1764308"/>
          </a:xfrm>
        </p:grpSpPr>
        <p:sp>
          <p:nvSpPr>
            <p:cNvPr id="7" name="Textfeld 10">
              <a:extLst>
                <a:ext uri="{FF2B5EF4-FFF2-40B4-BE49-F238E27FC236}">
                  <a16:creationId xmlns:a16="http://schemas.microsoft.com/office/drawing/2014/main" id="{60A7FB11-9FDF-AC6E-ADC7-E1D2D150F712}"/>
                </a:ext>
              </a:extLst>
            </p:cNvPr>
            <p:cNvSpPr txBox="1"/>
            <p:nvPr/>
          </p:nvSpPr>
          <p:spPr>
            <a:xfrm>
              <a:off x="1596405" y="3472868"/>
              <a:ext cx="1497525" cy="52322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/>
                <a:t>Cross counter-flow </a:t>
              </a:r>
            </a:p>
            <a:p>
              <a:pPr algn="ctr"/>
              <a:r>
                <a:rPr lang="de-DE" sz="1400"/>
                <a:t>heat exchanger</a:t>
              </a:r>
            </a:p>
          </p:txBody>
        </p:sp>
        <p:sp>
          <p:nvSpPr>
            <p:cNvPr id="52" name="Textfeld 10">
              <a:extLst>
                <a:ext uri="{FF2B5EF4-FFF2-40B4-BE49-F238E27FC236}">
                  <a16:creationId xmlns:a16="http://schemas.microsoft.com/office/drawing/2014/main" id="{09D59316-BE6A-2BE0-5E73-7732F8683BAA}"/>
                </a:ext>
              </a:extLst>
            </p:cNvPr>
            <p:cNvSpPr txBox="1"/>
            <p:nvPr/>
          </p:nvSpPr>
          <p:spPr>
            <a:xfrm>
              <a:off x="6529396" y="2855110"/>
              <a:ext cx="6142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 b="1"/>
                <a:t>Extract</a:t>
              </a:r>
            </a:p>
          </p:txBody>
        </p:sp>
        <p:sp>
          <p:nvSpPr>
            <p:cNvPr id="53" name="Textfeld 10">
              <a:extLst>
                <a:ext uri="{FF2B5EF4-FFF2-40B4-BE49-F238E27FC236}">
                  <a16:creationId xmlns:a16="http://schemas.microsoft.com/office/drawing/2014/main" id="{0CE8BC60-C424-761B-C691-7D3170396CC7}"/>
                </a:ext>
              </a:extLst>
            </p:cNvPr>
            <p:cNvSpPr txBox="1"/>
            <p:nvPr/>
          </p:nvSpPr>
          <p:spPr>
            <a:xfrm>
              <a:off x="6529533" y="4342419"/>
              <a:ext cx="6062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 b="1"/>
                <a:t>Supply</a:t>
              </a:r>
            </a:p>
          </p:txBody>
        </p:sp>
        <p:sp>
          <p:nvSpPr>
            <p:cNvPr id="55" name="Textfeld 10">
              <a:extLst>
                <a:ext uri="{FF2B5EF4-FFF2-40B4-BE49-F238E27FC236}">
                  <a16:creationId xmlns:a16="http://schemas.microsoft.com/office/drawing/2014/main" id="{B38B7E34-D331-0FFA-B5E1-E12DEF50AACD}"/>
                </a:ext>
              </a:extLst>
            </p:cNvPr>
            <p:cNvSpPr txBox="1"/>
            <p:nvPr/>
          </p:nvSpPr>
          <p:spPr>
            <a:xfrm>
              <a:off x="2768837" y="4346423"/>
              <a:ext cx="653395" cy="2674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 b="1"/>
                <a:t>Exhaust</a:t>
              </a:r>
            </a:p>
          </p:txBody>
        </p:sp>
        <p:sp>
          <p:nvSpPr>
            <p:cNvPr id="2" name="Hexagon 1">
              <a:extLst>
                <a:ext uri="{FF2B5EF4-FFF2-40B4-BE49-F238E27FC236}">
                  <a16:creationId xmlns:a16="http://schemas.microsoft.com/office/drawing/2014/main" id="{EC40FF78-9DE0-3424-257A-3CB264FC0642}"/>
                </a:ext>
              </a:extLst>
            </p:cNvPr>
            <p:cNvSpPr/>
            <p:nvPr/>
          </p:nvSpPr>
          <p:spPr>
            <a:xfrm>
              <a:off x="3585152" y="3081989"/>
              <a:ext cx="2697898" cy="1504234"/>
            </a:xfrm>
            <a:prstGeom prst="hexagon">
              <a:avLst>
                <a:gd name="adj" fmla="val 45253"/>
                <a:gd name="vf" fmla="val 115470"/>
              </a:avLst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4800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200000" scaled="1"/>
              <a:tileRect/>
            </a:gra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Textfeld 10">
              <a:extLst>
                <a:ext uri="{FF2B5EF4-FFF2-40B4-BE49-F238E27FC236}">
                  <a16:creationId xmlns:a16="http://schemas.microsoft.com/office/drawing/2014/main" id="{424166D5-8684-EDE5-9C0E-9F9B0BBB4B29}"/>
                </a:ext>
              </a:extLst>
            </p:cNvPr>
            <p:cNvSpPr txBox="1"/>
            <p:nvPr/>
          </p:nvSpPr>
          <p:spPr>
            <a:xfrm>
              <a:off x="2768837" y="2855110"/>
              <a:ext cx="511016" cy="2674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 b="1"/>
                <a:t>Fresh</a:t>
              </a: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C34E668D-BD3B-E122-D06F-EBEA980CB2F6}"/>
                </a:ext>
              </a:extLst>
            </p:cNvPr>
            <p:cNvGrpSpPr/>
            <p:nvPr/>
          </p:nvGrpSpPr>
          <p:grpSpPr>
            <a:xfrm>
              <a:off x="3485570" y="3381101"/>
              <a:ext cx="3144214" cy="1017034"/>
              <a:chOff x="3470623" y="3381101"/>
              <a:chExt cx="3144214" cy="1017034"/>
            </a:xfrm>
          </p:grpSpPr>
          <p:grpSp>
            <p:nvGrpSpPr>
              <p:cNvPr id="70" name="Group 69">
                <a:extLst>
                  <a:ext uri="{FF2B5EF4-FFF2-40B4-BE49-F238E27FC236}">
                    <a16:creationId xmlns:a16="http://schemas.microsoft.com/office/drawing/2014/main" id="{79F3673C-3E52-1182-25E9-21805D90C06B}"/>
                  </a:ext>
                </a:extLst>
              </p:cNvPr>
              <p:cNvGrpSpPr/>
              <p:nvPr/>
            </p:nvGrpSpPr>
            <p:grpSpPr>
              <a:xfrm>
                <a:off x="5807918" y="3418929"/>
                <a:ext cx="806919" cy="905984"/>
                <a:chOff x="5807918" y="3418929"/>
                <a:chExt cx="806919" cy="905984"/>
              </a:xfrm>
            </p:grpSpPr>
            <p:sp>
              <p:nvSpPr>
                <p:cNvPr id="31" name="Arrow: Left 30">
                  <a:extLst>
                    <a:ext uri="{FF2B5EF4-FFF2-40B4-BE49-F238E27FC236}">
                      <a16:creationId xmlns:a16="http://schemas.microsoft.com/office/drawing/2014/main" id="{09786C59-B907-1ED7-F889-214E5A7CCB8F}"/>
                    </a:ext>
                  </a:extLst>
                </p:cNvPr>
                <p:cNvSpPr/>
                <p:nvPr/>
              </p:nvSpPr>
              <p:spPr>
                <a:xfrm>
                  <a:off x="5807918" y="4100914"/>
                  <a:ext cx="756000" cy="223999"/>
                </a:xfrm>
                <a:prstGeom prst="leftArrow">
                  <a:avLst/>
                </a:prstGeom>
                <a:gradFill flip="none" rotWithShape="1">
                  <a:gsLst>
                    <a:gs pos="100000">
                      <a:srgbClr val="F5993F"/>
                    </a:gs>
                    <a:gs pos="10000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81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Arrow: Left 31">
                  <a:extLst>
                    <a:ext uri="{FF2B5EF4-FFF2-40B4-BE49-F238E27FC236}">
                      <a16:creationId xmlns:a16="http://schemas.microsoft.com/office/drawing/2014/main" id="{73C44D84-B5B9-6330-F4EB-00CCF06C8923}"/>
                    </a:ext>
                  </a:extLst>
                </p:cNvPr>
                <p:cNvSpPr/>
                <p:nvPr/>
              </p:nvSpPr>
              <p:spPr>
                <a:xfrm>
                  <a:off x="5858837" y="3418929"/>
                  <a:ext cx="756000" cy="223999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9AC9F9"/>
                    </a:gs>
                    <a:gs pos="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24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61BFE813-FE98-E73D-9A7B-8D61F61681FB}"/>
                  </a:ext>
                </a:extLst>
              </p:cNvPr>
              <p:cNvGrpSpPr/>
              <p:nvPr/>
            </p:nvGrpSpPr>
            <p:grpSpPr>
              <a:xfrm>
                <a:off x="3470623" y="3381101"/>
                <a:ext cx="623579" cy="1017034"/>
                <a:chOff x="3470623" y="3381101"/>
                <a:chExt cx="623579" cy="1017034"/>
              </a:xfrm>
            </p:grpSpPr>
            <p:sp>
              <p:nvSpPr>
                <p:cNvPr id="30" name="Arrow: Left 29">
                  <a:extLst>
                    <a:ext uri="{FF2B5EF4-FFF2-40B4-BE49-F238E27FC236}">
                      <a16:creationId xmlns:a16="http://schemas.microsoft.com/office/drawing/2014/main" id="{BB1C46F3-3382-859F-CC10-1D8243DBB472}"/>
                    </a:ext>
                  </a:extLst>
                </p:cNvPr>
                <p:cNvSpPr/>
                <p:nvPr/>
              </p:nvSpPr>
              <p:spPr>
                <a:xfrm>
                  <a:off x="3527115" y="4174136"/>
                  <a:ext cx="567087" cy="223999"/>
                </a:xfrm>
                <a:prstGeom prst="leftArrow">
                  <a:avLst/>
                </a:prstGeom>
                <a:gradFill flip="none" rotWithShape="1">
                  <a:gsLst>
                    <a:gs pos="100000">
                      <a:srgbClr val="9AC9F9"/>
                    </a:gs>
                    <a:gs pos="10000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24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Arrow: Left 32">
                  <a:extLst>
                    <a:ext uri="{FF2B5EF4-FFF2-40B4-BE49-F238E27FC236}">
                      <a16:creationId xmlns:a16="http://schemas.microsoft.com/office/drawing/2014/main" id="{21E17D68-2F56-8704-A375-989EBBE8C36C}"/>
                    </a:ext>
                  </a:extLst>
                </p:cNvPr>
                <p:cNvSpPr/>
                <p:nvPr/>
              </p:nvSpPr>
              <p:spPr>
                <a:xfrm>
                  <a:off x="3470623" y="3381101"/>
                  <a:ext cx="567087" cy="223999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F5993F"/>
                    </a:gs>
                    <a:gs pos="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81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14450A93-BF19-0C66-054C-9F2BF8E3327F}"/>
                  </a:ext>
                </a:extLst>
              </p:cNvPr>
              <p:cNvGrpSpPr/>
              <p:nvPr/>
            </p:nvGrpSpPr>
            <p:grpSpPr>
              <a:xfrm>
                <a:off x="4085307" y="3509084"/>
                <a:ext cx="1731506" cy="635485"/>
                <a:chOff x="4053401" y="3509084"/>
                <a:chExt cx="1731506" cy="635485"/>
              </a:xfrm>
            </p:grpSpPr>
            <p:sp>
              <p:nvSpPr>
                <p:cNvPr id="68" name="Arrow: Left 67">
                  <a:extLst>
                    <a:ext uri="{FF2B5EF4-FFF2-40B4-BE49-F238E27FC236}">
                      <a16:creationId xmlns:a16="http://schemas.microsoft.com/office/drawing/2014/main" id="{C16F5E7E-3803-3A4E-B34B-7461170B86E6}"/>
                    </a:ext>
                  </a:extLst>
                </p:cNvPr>
                <p:cNvSpPr/>
                <p:nvPr/>
              </p:nvSpPr>
              <p:spPr>
                <a:xfrm>
                  <a:off x="4053401" y="3876881"/>
                  <a:ext cx="1731506" cy="267688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9AC9F9"/>
                    </a:gs>
                    <a:gs pos="10000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" name="Arrow: Left 68">
                  <a:extLst>
                    <a:ext uri="{FF2B5EF4-FFF2-40B4-BE49-F238E27FC236}">
                      <a16:creationId xmlns:a16="http://schemas.microsoft.com/office/drawing/2014/main" id="{2E242657-2226-879A-9462-E215E7754797}"/>
                    </a:ext>
                  </a:extLst>
                </p:cNvPr>
                <p:cNvSpPr/>
                <p:nvPr/>
              </p:nvSpPr>
              <p:spPr>
                <a:xfrm>
                  <a:off x="4053423" y="3509084"/>
                  <a:ext cx="1731462" cy="267688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F5993F"/>
                    </a:gs>
                    <a:gs pos="10000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43315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D560F6D-805B-B099-D29E-50B540271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Ventilate </a:t>
            </a:r>
          </a:p>
        </p:txBody>
      </p:sp>
      <p:sp>
        <p:nvSpPr>
          <p:cNvPr id="34" name="Textfeld 10">
            <a:extLst>
              <a:ext uri="{FF2B5EF4-FFF2-40B4-BE49-F238E27FC236}">
                <a16:creationId xmlns:a16="http://schemas.microsoft.com/office/drawing/2014/main" id="{E030FEBA-B0BE-2F1D-850E-15E1DDBB02CF}"/>
              </a:ext>
            </a:extLst>
          </p:cNvPr>
          <p:cNvSpPr txBox="1"/>
          <p:nvPr/>
        </p:nvSpPr>
        <p:spPr>
          <a:xfrm>
            <a:off x="8061686" y="3023942"/>
            <a:ext cx="606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Supply</a:t>
            </a:r>
          </a:p>
          <a:p>
            <a:pPr algn="ctr"/>
            <a:r>
              <a:rPr lang="de-DE" sz="1200" b="1"/>
              <a:t>19 °C</a:t>
            </a:r>
          </a:p>
        </p:txBody>
      </p:sp>
      <p:sp>
        <p:nvSpPr>
          <p:cNvPr id="36" name="Textfeld 10">
            <a:extLst>
              <a:ext uri="{FF2B5EF4-FFF2-40B4-BE49-F238E27FC236}">
                <a16:creationId xmlns:a16="http://schemas.microsoft.com/office/drawing/2014/main" id="{27204698-2DAC-D30A-0F09-42B21BF61E73}"/>
              </a:ext>
            </a:extLst>
          </p:cNvPr>
          <p:cNvSpPr txBox="1"/>
          <p:nvPr/>
        </p:nvSpPr>
        <p:spPr>
          <a:xfrm>
            <a:off x="532965" y="1715390"/>
            <a:ext cx="554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Fresh</a:t>
            </a:r>
          </a:p>
          <a:p>
            <a:pPr algn="ctr"/>
            <a:r>
              <a:rPr lang="de-DE" sz="1200" b="1"/>
              <a:t>-12 °C</a:t>
            </a:r>
          </a:p>
        </p:txBody>
      </p:sp>
      <p:sp>
        <p:nvSpPr>
          <p:cNvPr id="37" name="Textfeld 10">
            <a:extLst>
              <a:ext uri="{FF2B5EF4-FFF2-40B4-BE49-F238E27FC236}">
                <a16:creationId xmlns:a16="http://schemas.microsoft.com/office/drawing/2014/main" id="{1D3472F0-F8A6-36B7-4057-30B7F4E6579D}"/>
              </a:ext>
            </a:extLst>
          </p:cNvPr>
          <p:cNvSpPr txBox="1"/>
          <p:nvPr/>
        </p:nvSpPr>
        <p:spPr>
          <a:xfrm>
            <a:off x="472050" y="3188096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Exhaust</a:t>
            </a:r>
          </a:p>
          <a:p>
            <a:pPr algn="ctr"/>
            <a:r>
              <a:rPr lang="de-DE" sz="1200" b="1"/>
              <a:t>-2 °C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883618D-0B1E-7D4F-0D9F-375784FD54A7}"/>
              </a:ext>
            </a:extLst>
          </p:cNvPr>
          <p:cNvGrpSpPr/>
          <p:nvPr/>
        </p:nvGrpSpPr>
        <p:grpSpPr>
          <a:xfrm>
            <a:off x="1087924" y="2005017"/>
            <a:ext cx="1731505" cy="1189257"/>
            <a:chOff x="6387469" y="1146273"/>
            <a:chExt cx="1793496" cy="1231836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2553AE5-B516-B5E3-D390-89F5E6D55DA2}"/>
                </a:ext>
              </a:extLst>
            </p:cNvPr>
            <p:cNvSpPr/>
            <p:nvPr/>
          </p:nvSpPr>
          <p:spPr>
            <a:xfrm>
              <a:off x="6668606" y="1146273"/>
              <a:ext cx="1231267" cy="1231836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4800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200000" scaled="1"/>
              <a:tileRect/>
            </a:gradFill>
            <a:ln>
              <a:solidFill>
                <a:schemeClr val="accent1">
                  <a:shade val="15000"/>
                </a:schemeClr>
              </a:solidFill>
            </a:ln>
            <a:scene3d>
              <a:camera prst="orthographicFront">
                <a:rot lat="0" lon="0" rev="27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Arrow: Left 46">
              <a:extLst>
                <a:ext uri="{FF2B5EF4-FFF2-40B4-BE49-F238E27FC236}">
                  <a16:creationId xmlns:a16="http://schemas.microsoft.com/office/drawing/2014/main" id="{07CA5807-E317-26CB-5B12-FB4E7AE36B17}"/>
                </a:ext>
              </a:extLst>
            </p:cNvPr>
            <p:cNvSpPr/>
            <p:nvPr/>
          </p:nvSpPr>
          <p:spPr>
            <a:xfrm>
              <a:off x="6387469" y="1623555"/>
              <a:ext cx="1793496" cy="277272"/>
            </a:xfrm>
            <a:prstGeom prst="leftArrow">
              <a:avLst/>
            </a:prstGeom>
            <a:gradFill flip="none" rotWithShape="1">
              <a:gsLst>
                <a:gs pos="0">
                  <a:srgbClr val="9AC9F9"/>
                </a:gs>
                <a:gs pos="100000">
                  <a:srgbClr val="FF0000"/>
                </a:gs>
              </a:gsLst>
              <a:lin ang="0" scaled="1"/>
              <a:tileRect/>
            </a:gradFill>
            <a:ln>
              <a:prstDash val="sysDot"/>
            </a:ln>
            <a:scene3d>
              <a:camera prst="orthographicFront">
                <a:rot lat="0" lon="0" rev="24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Arrow: Left 55">
              <a:extLst>
                <a:ext uri="{FF2B5EF4-FFF2-40B4-BE49-F238E27FC236}">
                  <a16:creationId xmlns:a16="http://schemas.microsoft.com/office/drawing/2014/main" id="{0D222F77-8833-408B-4ED6-7BD13D49C5D6}"/>
                </a:ext>
              </a:extLst>
            </p:cNvPr>
            <p:cNvSpPr/>
            <p:nvPr/>
          </p:nvSpPr>
          <p:spPr>
            <a:xfrm>
              <a:off x="6387514" y="1623555"/>
              <a:ext cx="1793451" cy="277272"/>
            </a:xfrm>
            <a:prstGeom prst="leftArrow">
              <a:avLst/>
            </a:prstGeom>
            <a:gradFill flip="none" rotWithShape="1">
              <a:gsLst>
                <a:gs pos="0">
                  <a:srgbClr val="F5993F"/>
                </a:gs>
                <a:gs pos="100000">
                  <a:srgbClr val="366AEB"/>
                </a:gs>
              </a:gsLst>
              <a:lin ang="0" scaled="1"/>
              <a:tileRect/>
            </a:gradFill>
            <a:ln>
              <a:prstDash val="sysDot"/>
            </a:ln>
            <a:scene3d>
              <a:camera prst="orthographicFront">
                <a:rot lat="0" lon="0" rev="8100000"/>
              </a:camera>
              <a:lightRig rig="threePt" dir="t"/>
            </a:scene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0E3B049-9B02-65F2-5BA5-066EB62F0FB1}"/>
              </a:ext>
            </a:extLst>
          </p:cNvPr>
          <p:cNvGrpSpPr/>
          <p:nvPr/>
        </p:nvGrpSpPr>
        <p:grpSpPr>
          <a:xfrm>
            <a:off x="4745075" y="1981373"/>
            <a:ext cx="3144214" cy="1504234"/>
            <a:chOff x="3485570" y="3081989"/>
            <a:chExt cx="3144214" cy="1504234"/>
          </a:xfrm>
        </p:grpSpPr>
        <p:sp>
          <p:nvSpPr>
            <p:cNvPr id="77" name="Hexagon 76">
              <a:extLst>
                <a:ext uri="{FF2B5EF4-FFF2-40B4-BE49-F238E27FC236}">
                  <a16:creationId xmlns:a16="http://schemas.microsoft.com/office/drawing/2014/main" id="{1899713B-14B9-03D2-3008-D7ABDB520B4A}"/>
                </a:ext>
              </a:extLst>
            </p:cNvPr>
            <p:cNvSpPr/>
            <p:nvPr/>
          </p:nvSpPr>
          <p:spPr>
            <a:xfrm>
              <a:off x="3585152" y="3081989"/>
              <a:ext cx="2697898" cy="1504234"/>
            </a:xfrm>
            <a:prstGeom prst="hexagon">
              <a:avLst>
                <a:gd name="adj" fmla="val 45253"/>
                <a:gd name="vf" fmla="val 115470"/>
              </a:avLst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48000">
                  <a:schemeClr val="bg1">
                    <a:lumMod val="7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200000" scaled="1"/>
              <a:tileRect/>
            </a:gra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3A8CA268-A384-FD3C-2EE4-C6E3855ACA17}"/>
                </a:ext>
              </a:extLst>
            </p:cNvPr>
            <p:cNvGrpSpPr/>
            <p:nvPr/>
          </p:nvGrpSpPr>
          <p:grpSpPr>
            <a:xfrm>
              <a:off x="3485570" y="3381101"/>
              <a:ext cx="3144214" cy="1017034"/>
              <a:chOff x="3470623" y="3381101"/>
              <a:chExt cx="3144214" cy="1017034"/>
            </a:xfrm>
          </p:grpSpPr>
          <p:grpSp>
            <p:nvGrpSpPr>
              <p:cNvPr id="80" name="Group 79">
                <a:extLst>
                  <a:ext uri="{FF2B5EF4-FFF2-40B4-BE49-F238E27FC236}">
                    <a16:creationId xmlns:a16="http://schemas.microsoft.com/office/drawing/2014/main" id="{074EDBA9-8FE3-E358-5F9D-EE4D7F1AF621}"/>
                  </a:ext>
                </a:extLst>
              </p:cNvPr>
              <p:cNvGrpSpPr/>
              <p:nvPr/>
            </p:nvGrpSpPr>
            <p:grpSpPr>
              <a:xfrm>
                <a:off x="5807918" y="3418929"/>
                <a:ext cx="806919" cy="905984"/>
                <a:chOff x="5807918" y="3418929"/>
                <a:chExt cx="806919" cy="905984"/>
              </a:xfrm>
            </p:grpSpPr>
            <p:sp>
              <p:nvSpPr>
                <p:cNvPr id="87" name="Arrow: Left 86">
                  <a:extLst>
                    <a:ext uri="{FF2B5EF4-FFF2-40B4-BE49-F238E27FC236}">
                      <a16:creationId xmlns:a16="http://schemas.microsoft.com/office/drawing/2014/main" id="{D50697D3-8AFB-8A95-4739-21C5CC1EB4D9}"/>
                    </a:ext>
                  </a:extLst>
                </p:cNvPr>
                <p:cNvSpPr/>
                <p:nvPr/>
              </p:nvSpPr>
              <p:spPr>
                <a:xfrm>
                  <a:off x="5807918" y="4100914"/>
                  <a:ext cx="756000" cy="223999"/>
                </a:xfrm>
                <a:prstGeom prst="leftArrow">
                  <a:avLst/>
                </a:prstGeom>
                <a:gradFill flip="none" rotWithShape="1">
                  <a:gsLst>
                    <a:gs pos="100000">
                      <a:srgbClr val="F5993F"/>
                    </a:gs>
                    <a:gs pos="10000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81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" name="Arrow: Left 87">
                  <a:extLst>
                    <a:ext uri="{FF2B5EF4-FFF2-40B4-BE49-F238E27FC236}">
                      <a16:creationId xmlns:a16="http://schemas.microsoft.com/office/drawing/2014/main" id="{201DAE2B-DAC5-22E1-4877-5D6EC6561859}"/>
                    </a:ext>
                  </a:extLst>
                </p:cNvPr>
                <p:cNvSpPr/>
                <p:nvPr/>
              </p:nvSpPr>
              <p:spPr>
                <a:xfrm>
                  <a:off x="5858837" y="3418929"/>
                  <a:ext cx="756000" cy="223999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9AC9F9"/>
                    </a:gs>
                    <a:gs pos="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24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70C3394A-77FC-32BF-DC5F-F76A46B143CC}"/>
                  </a:ext>
                </a:extLst>
              </p:cNvPr>
              <p:cNvGrpSpPr/>
              <p:nvPr/>
            </p:nvGrpSpPr>
            <p:grpSpPr>
              <a:xfrm>
                <a:off x="3470623" y="3381101"/>
                <a:ext cx="623579" cy="1017034"/>
                <a:chOff x="3470623" y="3381101"/>
                <a:chExt cx="623579" cy="1017034"/>
              </a:xfrm>
            </p:grpSpPr>
            <p:sp>
              <p:nvSpPr>
                <p:cNvPr id="85" name="Arrow: Left 84">
                  <a:extLst>
                    <a:ext uri="{FF2B5EF4-FFF2-40B4-BE49-F238E27FC236}">
                      <a16:creationId xmlns:a16="http://schemas.microsoft.com/office/drawing/2014/main" id="{CB9148F1-6799-BD98-48C6-06205F3BE0A2}"/>
                    </a:ext>
                  </a:extLst>
                </p:cNvPr>
                <p:cNvSpPr/>
                <p:nvPr/>
              </p:nvSpPr>
              <p:spPr>
                <a:xfrm>
                  <a:off x="3527115" y="4174136"/>
                  <a:ext cx="567087" cy="223999"/>
                </a:xfrm>
                <a:prstGeom prst="leftArrow">
                  <a:avLst/>
                </a:prstGeom>
                <a:gradFill flip="none" rotWithShape="1">
                  <a:gsLst>
                    <a:gs pos="100000">
                      <a:srgbClr val="9AC9F9"/>
                    </a:gs>
                    <a:gs pos="10000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24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" name="Arrow: Left 85">
                  <a:extLst>
                    <a:ext uri="{FF2B5EF4-FFF2-40B4-BE49-F238E27FC236}">
                      <a16:creationId xmlns:a16="http://schemas.microsoft.com/office/drawing/2014/main" id="{9023A7F8-2B43-8347-92AF-59A4E2A40D54}"/>
                    </a:ext>
                  </a:extLst>
                </p:cNvPr>
                <p:cNvSpPr/>
                <p:nvPr/>
              </p:nvSpPr>
              <p:spPr>
                <a:xfrm>
                  <a:off x="3470623" y="3381101"/>
                  <a:ext cx="567087" cy="223999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F5993F"/>
                    </a:gs>
                    <a:gs pos="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810000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4739FE4E-5B16-43E3-58DB-D40EA00CCF5B}"/>
                  </a:ext>
                </a:extLst>
              </p:cNvPr>
              <p:cNvGrpSpPr/>
              <p:nvPr/>
            </p:nvGrpSpPr>
            <p:grpSpPr>
              <a:xfrm>
                <a:off x="4085307" y="3509084"/>
                <a:ext cx="1731506" cy="635485"/>
                <a:chOff x="4053401" y="3509084"/>
                <a:chExt cx="1731506" cy="635485"/>
              </a:xfrm>
            </p:grpSpPr>
            <p:sp>
              <p:nvSpPr>
                <p:cNvPr id="83" name="Arrow: Left 82">
                  <a:extLst>
                    <a:ext uri="{FF2B5EF4-FFF2-40B4-BE49-F238E27FC236}">
                      <a16:creationId xmlns:a16="http://schemas.microsoft.com/office/drawing/2014/main" id="{8059B794-5709-81A4-557F-CDAED2F9E2AE}"/>
                    </a:ext>
                  </a:extLst>
                </p:cNvPr>
                <p:cNvSpPr/>
                <p:nvPr/>
              </p:nvSpPr>
              <p:spPr>
                <a:xfrm>
                  <a:off x="4053401" y="3876881"/>
                  <a:ext cx="1731506" cy="267688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9AC9F9"/>
                    </a:gs>
                    <a:gs pos="100000">
                      <a:srgbClr val="FF0000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" name="Arrow: Left 83">
                  <a:extLst>
                    <a:ext uri="{FF2B5EF4-FFF2-40B4-BE49-F238E27FC236}">
                      <a16:creationId xmlns:a16="http://schemas.microsoft.com/office/drawing/2014/main" id="{EC6AC898-9820-7218-29FF-8A1B46406967}"/>
                    </a:ext>
                  </a:extLst>
                </p:cNvPr>
                <p:cNvSpPr/>
                <p:nvPr/>
              </p:nvSpPr>
              <p:spPr>
                <a:xfrm>
                  <a:off x="4053423" y="3509084"/>
                  <a:ext cx="1731462" cy="267688"/>
                </a:xfrm>
                <a:prstGeom prst="leftArrow">
                  <a:avLst/>
                </a:prstGeom>
                <a:gradFill flip="none" rotWithShape="1">
                  <a:gsLst>
                    <a:gs pos="0">
                      <a:srgbClr val="F5993F"/>
                    </a:gs>
                    <a:gs pos="100000">
                      <a:srgbClr val="366AEB"/>
                    </a:gs>
                  </a:gsLst>
                  <a:lin ang="0" scaled="1"/>
                  <a:tileRect/>
                </a:gradFill>
                <a:ln>
                  <a:prstDash val="sysDot"/>
                </a:ln>
                <a:scene3d>
                  <a:camera prst="orthographicFront">
                    <a:rot lat="0" lon="0" rev="10799999"/>
                  </a:camera>
                  <a:lightRig rig="threePt" dir="t"/>
                </a:scene3d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sp>
        <p:nvSpPr>
          <p:cNvPr id="90" name="Textfeld 10">
            <a:extLst>
              <a:ext uri="{FF2B5EF4-FFF2-40B4-BE49-F238E27FC236}">
                <a16:creationId xmlns:a16="http://schemas.microsoft.com/office/drawing/2014/main" id="{DEBF9269-2CDD-9DAB-E8C8-A07DB5416EE6}"/>
              </a:ext>
            </a:extLst>
          </p:cNvPr>
          <p:cNvSpPr txBox="1"/>
          <p:nvPr/>
        </p:nvSpPr>
        <p:spPr>
          <a:xfrm>
            <a:off x="4002600" y="1988439"/>
            <a:ext cx="554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Fresh</a:t>
            </a:r>
          </a:p>
          <a:p>
            <a:pPr algn="ctr"/>
            <a:r>
              <a:rPr lang="de-DE" sz="1200" b="1"/>
              <a:t>-12 °C</a:t>
            </a:r>
          </a:p>
        </p:txBody>
      </p:sp>
      <p:sp>
        <p:nvSpPr>
          <p:cNvPr id="91" name="Textfeld 10">
            <a:extLst>
              <a:ext uri="{FF2B5EF4-FFF2-40B4-BE49-F238E27FC236}">
                <a16:creationId xmlns:a16="http://schemas.microsoft.com/office/drawing/2014/main" id="{9DE8701C-B5A8-32A1-8713-4DF8A995A21F}"/>
              </a:ext>
            </a:extLst>
          </p:cNvPr>
          <p:cNvSpPr txBox="1"/>
          <p:nvPr/>
        </p:nvSpPr>
        <p:spPr>
          <a:xfrm>
            <a:off x="2819429" y="1709749"/>
            <a:ext cx="614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Extract</a:t>
            </a:r>
          </a:p>
          <a:p>
            <a:pPr algn="ctr"/>
            <a:r>
              <a:rPr lang="de-DE" sz="1200" b="1"/>
              <a:t>22 °C</a:t>
            </a:r>
          </a:p>
        </p:txBody>
      </p:sp>
      <p:sp>
        <p:nvSpPr>
          <p:cNvPr id="92" name="Textfeld 10">
            <a:extLst>
              <a:ext uri="{FF2B5EF4-FFF2-40B4-BE49-F238E27FC236}">
                <a16:creationId xmlns:a16="http://schemas.microsoft.com/office/drawing/2014/main" id="{58170D9E-317F-9667-37AF-A2F45FDFC874}"/>
              </a:ext>
            </a:extLst>
          </p:cNvPr>
          <p:cNvSpPr txBox="1"/>
          <p:nvPr/>
        </p:nvSpPr>
        <p:spPr>
          <a:xfrm>
            <a:off x="8057679" y="1988439"/>
            <a:ext cx="614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Extract</a:t>
            </a:r>
          </a:p>
          <a:p>
            <a:pPr algn="ctr"/>
            <a:r>
              <a:rPr lang="de-DE" sz="1200" b="1"/>
              <a:t>22 °C</a:t>
            </a:r>
          </a:p>
        </p:txBody>
      </p:sp>
      <p:sp>
        <p:nvSpPr>
          <p:cNvPr id="93" name="Textfeld 10">
            <a:extLst>
              <a:ext uri="{FF2B5EF4-FFF2-40B4-BE49-F238E27FC236}">
                <a16:creationId xmlns:a16="http://schemas.microsoft.com/office/drawing/2014/main" id="{74BB1E58-9BC4-87BE-EDC2-9436F13D1822}"/>
              </a:ext>
            </a:extLst>
          </p:cNvPr>
          <p:cNvSpPr txBox="1"/>
          <p:nvPr/>
        </p:nvSpPr>
        <p:spPr>
          <a:xfrm>
            <a:off x="3941686" y="3006118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Exhaust</a:t>
            </a:r>
          </a:p>
          <a:p>
            <a:pPr algn="ctr"/>
            <a:r>
              <a:rPr lang="de-DE" sz="1200" b="1"/>
              <a:t>-9 °C</a:t>
            </a:r>
          </a:p>
        </p:txBody>
      </p:sp>
      <p:sp>
        <p:nvSpPr>
          <p:cNvPr id="94" name="Textfeld 10">
            <a:extLst>
              <a:ext uri="{FF2B5EF4-FFF2-40B4-BE49-F238E27FC236}">
                <a16:creationId xmlns:a16="http://schemas.microsoft.com/office/drawing/2014/main" id="{C1EB9AFF-98AD-A2E6-9771-CFC869EAFBB0}"/>
              </a:ext>
            </a:extLst>
          </p:cNvPr>
          <p:cNvSpPr txBox="1"/>
          <p:nvPr/>
        </p:nvSpPr>
        <p:spPr>
          <a:xfrm>
            <a:off x="2823436" y="3188096"/>
            <a:ext cx="606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b="1"/>
              <a:t>Supply</a:t>
            </a:r>
          </a:p>
          <a:p>
            <a:pPr algn="ctr"/>
            <a:r>
              <a:rPr lang="de-DE" sz="1200" b="1"/>
              <a:t>12 °C</a:t>
            </a:r>
          </a:p>
        </p:txBody>
      </p:sp>
      <p:sp>
        <p:nvSpPr>
          <p:cNvPr id="95" name="Textfeld 8">
            <a:extLst>
              <a:ext uri="{FF2B5EF4-FFF2-40B4-BE49-F238E27FC236}">
                <a16:creationId xmlns:a16="http://schemas.microsoft.com/office/drawing/2014/main" id="{0669ACB0-6EC2-03A4-8DBB-8B487A265BBE}"/>
              </a:ext>
            </a:extLst>
          </p:cNvPr>
          <p:cNvSpPr txBox="1"/>
          <p:nvPr/>
        </p:nvSpPr>
        <p:spPr>
          <a:xfrm>
            <a:off x="1347083" y="826740"/>
            <a:ext cx="1200970" cy="52322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400"/>
              <a:t>Cross-flow </a:t>
            </a:r>
          </a:p>
          <a:p>
            <a:pPr algn="ctr"/>
            <a:r>
              <a:rPr lang="de-DE" sz="1400"/>
              <a:t>heat exchanger</a:t>
            </a:r>
          </a:p>
        </p:txBody>
      </p:sp>
      <p:sp>
        <p:nvSpPr>
          <p:cNvPr id="96" name="Textfeld 10">
            <a:extLst>
              <a:ext uri="{FF2B5EF4-FFF2-40B4-BE49-F238E27FC236}">
                <a16:creationId xmlns:a16="http://schemas.microsoft.com/office/drawing/2014/main" id="{A7F9A4AF-3254-D11E-8B36-4456088F5C81}"/>
              </a:ext>
            </a:extLst>
          </p:cNvPr>
          <p:cNvSpPr txBox="1"/>
          <p:nvPr/>
        </p:nvSpPr>
        <p:spPr>
          <a:xfrm>
            <a:off x="5476749" y="826740"/>
            <a:ext cx="1497525" cy="52322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400"/>
              <a:t>Cross counter-flow </a:t>
            </a:r>
          </a:p>
          <a:p>
            <a:pPr algn="ctr"/>
            <a:r>
              <a:rPr lang="de-DE" sz="1400"/>
              <a:t>heat exchanger</a:t>
            </a: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3BC7387-F0DC-7F11-42F1-F702C4C5E784}"/>
              </a:ext>
            </a:extLst>
          </p:cNvPr>
          <p:cNvCxnSpPr>
            <a:cxnSpLocks/>
          </p:cNvCxnSpPr>
          <p:nvPr/>
        </p:nvCxnSpPr>
        <p:spPr>
          <a:xfrm>
            <a:off x="3676650" y="623888"/>
            <a:ext cx="0" cy="4043362"/>
          </a:xfrm>
          <a:prstGeom prst="line">
            <a:avLst/>
          </a:prstGeom>
          <a:ln w="41275" cap="rnd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F9C0FF5D-ECE6-D388-0777-A321FD1BD08F}"/>
              </a:ext>
            </a:extLst>
          </p:cNvPr>
          <p:cNvCxnSpPr>
            <a:cxnSpLocks/>
          </p:cNvCxnSpPr>
          <p:nvPr/>
        </p:nvCxnSpPr>
        <p:spPr>
          <a:xfrm>
            <a:off x="3790950" y="623888"/>
            <a:ext cx="0" cy="4043362"/>
          </a:xfrm>
          <a:prstGeom prst="line">
            <a:avLst/>
          </a:prstGeom>
          <a:ln w="41275" cap="rnd"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025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  <p:bldP spid="37" grpId="0"/>
      <p:bldP spid="90" grpId="0"/>
      <p:bldP spid="91" grpId="0"/>
      <p:bldP spid="92" grpId="0"/>
      <p:bldP spid="93" grpId="0"/>
      <p:bldP spid="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D23C831-223C-5712-DF1C-B3328806C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00FEC5-65A4-34E7-EB19-BE06510E1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705" y="699550"/>
            <a:ext cx="1568498" cy="11637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80CA14-5EC7-529F-BD0E-08FB048FF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440" y="2058370"/>
            <a:ext cx="1195028" cy="1163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A754E4-9B8D-139E-C489-9EAC1C6DA1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296" y="3411653"/>
            <a:ext cx="1403568" cy="11637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FF1B53-4B95-39A5-AA2C-D9197966938E}"/>
              </a:ext>
            </a:extLst>
          </p:cNvPr>
          <p:cNvSpPr txBox="1"/>
          <p:nvPr/>
        </p:nvSpPr>
        <p:spPr>
          <a:xfrm>
            <a:off x="-1095375" y="1700213"/>
            <a:ext cx="45719" cy="45719"/>
          </a:xfrm>
          <a:prstGeom prst="rect">
            <a:avLst/>
          </a:prstGeom>
          <a:noFill/>
        </p:spPr>
        <p:txBody>
          <a:bodyPr wrap="square" lIns="0" tIns="0" rIns="0" bIns="0" rtlCol="0">
            <a:normAutofit fontScale="25000" lnSpcReduction="20000"/>
          </a:bodyPr>
          <a:lstStyle/>
          <a:p>
            <a:pPr algn="l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83F5DB-4163-6F9F-F919-E4215750CDBC}"/>
              </a:ext>
            </a:extLst>
          </p:cNvPr>
          <p:cNvSpPr txBox="1"/>
          <p:nvPr/>
        </p:nvSpPr>
        <p:spPr>
          <a:xfrm>
            <a:off x="3316606" y="1428750"/>
            <a:ext cx="66726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en-GB" sz="14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00C273-D514-8D4C-4163-723799F9E7E9}"/>
              </a:ext>
            </a:extLst>
          </p:cNvPr>
          <p:cNvSpPr txBox="1"/>
          <p:nvPr/>
        </p:nvSpPr>
        <p:spPr>
          <a:xfrm>
            <a:off x="2896172" y="735524"/>
            <a:ext cx="577525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400" u="sng"/>
              <a:t>Horizontal mounting unit (H)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/>
              <a:t>Horizontal mounting (possible for some false ceilings)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/>
              <a:t>Suitable for single family houses, with nominal air flow rates up to 350 m³/h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/>
              <a:t>Easily accessible lower panel for maintenance and inspection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9EC81C-B024-A85F-782C-1A21AF7C8DE5}"/>
              </a:ext>
            </a:extLst>
          </p:cNvPr>
          <p:cNvSpPr txBox="1"/>
          <p:nvPr/>
        </p:nvSpPr>
        <p:spPr>
          <a:xfrm>
            <a:off x="2896172" y="2140863"/>
            <a:ext cx="5775250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400" u="sng"/>
              <a:t>Vertical mounting unit (V)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/>
              <a:t>Vertical mounting  (typically in a technical room)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/>
              <a:t>Suitable for single family houses, with nominal air flow rates up to 350 m³/h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/>
              <a:t>Easily accessible front panel for maintenance and inspection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9D513A-F420-0946-3AD5-08440D505DF5}"/>
              </a:ext>
            </a:extLst>
          </p:cNvPr>
          <p:cNvSpPr txBox="1"/>
          <p:nvPr/>
        </p:nvSpPr>
        <p:spPr>
          <a:xfrm>
            <a:off x="2896172" y="3464531"/>
            <a:ext cx="5775250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400" u="sng"/>
              <a:t>Universal mounting compact unit (Z)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/>
              <a:t>Universal mounting (horizontal or vertical)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/>
              <a:t>Suitable for small and medium size apartments, with nominal air flow up to 200 m³/h</a:t>
            </a:r>
          </a:p>
        </p:txBody>
      </p:sp>
    </p:spTree>
    <p:extLst>
      <p:ext uri="{BB962C8B-B14F-4D97-AF65-F5344CB8AC3E}">
        <p14:creationId xmlns:p14="http://schemas.microsoft.com/office/powerpoint/2010/main" val="57740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237D93-A40E-82D7-D2EB-2D696D3D0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sp>
        <p:nvSpPr>
          <p:cNvPr id="4" name="Arrow: Left-Right 3">
            <a:extLst>
              <a:ext uri="{FF2B5EF4-FFF2-40B4-BE49-F238E27FC236}">
                <a16:creationId xmlns:a16="http://schemas.microsoft.com/office/drawing/2014/main" id="{4D39FB32-36F0-2B16-3B69-3BB3A804CF07}"/>
              </a:ext>
            </a:extLst>
          </p:cNvPr>
          <p:cNvSpPr/>
          <p:nvPr/>
        </p:nvSpPr>
        <p:spPr>
          <a:xfrm>
            <a:off x="666750" y="4159778"/>
            <a:ext cx="7810500" cy="66675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Airflow Range</a:t>
            </a:r>
          </a:p>
        </p:txBody>
      </p:sp>
      <p:sp>
        <p:nvSpPr>
          <p:cNvPr id="5" name="Textfeld 10">
            <a:extLst>
              <a:ext uri="{FF2B5EF4-FFF2-40B4-BE49-F238E27FC236}">
                <a16:creationId xmlns:a16="http://schemas.microsoft.com/office/drawing/2014/main" id="{26BBE137-43B4-288A-B107-2E1F24A979E9}"/>
              </a:ext>
            </a:extLst>
          </p:cNvPr>
          <p:cNvSpPr txBox="1"/>
          <p:nvPr/>
        </p:nvSpPr>
        <p:spPr>
          <a:xfrm>
            <a:off x="666750" y="3447346"/>
            <a:ext cx="1192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/>
              <a:t>91 m</a:t>
            </a:r>
            <a:r>
              <a:rPr lang="de-DE" sz="2800" baseline="30000"/>
              <a:t>3</a:t>
            </a:r>
            <a:r>
              <a:rPr lang="de-DE" sz="2800"/>
              <a:t>/h</a:t>
            </a:r>
          </a:p>
        </p:txBody>
      </p:sp>
      <p:sp>
        <p:nvSpPr>
          <p:cNvPr id="8" name="Textfeld 10">
            <a:extLst>
              <a:ext uri="{FF2B5EF4-FFF2-40B4-BE49-F238E27FC236}">
                <a16:creationId xmlns:a16="http://schemas.microsoft.com/office/drawing/2014/main" id="{2B37D3C1-3DE9-C9D2-3A76-C00AC02D1284}"/>
              </a:ext>
            </a:extLst>
          </p:cNvPr>
          <p:cNvSpPr txBox="1"/>
          <p:nvPr/>
        </p:nvSpPr>
        <p:spPr>
          <a:xfrm>
            <a:off x="7120788" y="3447346"/>
            <a:ext cx="1356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/>
              <a:t>380 m</a:t>
            </a:r>
            <a:r>
              <a:rPr lang="de-DE" sz="2800" baseline="30000"/>
              <a:t>3</a:t>
            </a:r>
            <a:r>
              <a:rPr lang="de-DE" sz="2800"/>
              <a:t>/h</a:t>
            </a:r>
          </a:p>
        </p:txBody>
      </p:sp>
      <p:graphicFrame>
        <p:nvGraphicFramePr>
          <p:cNvPr id="36" name="Table 21">
            <a:extLst>
              <a:ext uri="{FF2B5EF4-FFF2-40B4-BE49-F238E27FC236}">
                <a16:creationId xmlns:a16="http://schemas.microsoft.com/office/drawing/2014/main" id="{73AD84BE-12CD-90FA-2CD3-4F4BF674B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561202"/>
              </p:ext>
            </p:extLst>
          </p:nvPr>
        </p:nvGraphicFramePr>
        <p:xfrm>
          <a:off x="630000" y="627108"/>
          <a:ext cx="7884000" cy="1368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732922310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875095839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858724747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1127301536"/>
                    </a:ext>
                  </a:extLst>
                </a:gridCol>
              </a:tblGrid>
              <a:tr h="136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>
                          <a:solidFill>
                            <a:schemeClr val="tx1"/>
                          </a:solidFill>
                        </a:rPr>
                        <a:t>PAW-VENTX...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754278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7C2C9845-862C-347B-7E1F-BDB971B58314}"/>
              </a:ext>
            </a:extLst>
          </p:cNvPr>
          <p:cNvSpPr txBox="1"/>
          <p:nvPr/>
        </p:nvSpPr>
        <p:spPr>
          <a:xfrm>
            <a:off x="3316606" y="1238250"/>
            <a:ext cx="66726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en-GB" sz="1400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2673B5B7-1367-FF31-8056-6185B9D67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988199"/>
              </p:ext>
            </p:extLst>
          </p:nvPr>
        </p:nvGraphicFramePr>
        <p:xfrm>
          <a:off x="630000" y="2123501"/>
          <a:ext cx="7884000" cy="1112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732922310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875095839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858724747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11273015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20/30/40 V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20/30/40 H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10/15 Z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453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/>
                        <a:t>Install type: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Vertical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Horizonal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Vertical / Horizontal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0588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/>
                        <a:t>Airflow range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112 – 375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112 – 375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72 – 133 m</a:t>
                      </a:r>
                      <a:r>
                        <a:rPr lang="en-GB" baseline="30000"/>
                        <a:t>3</a:t>
                      </a:r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978517"/>
                  </a:ext>
                </a:extLst>
              </a:tr>
            </a:tbl>
          </a:graphicData>
        </a:graphic>
      </p:graphicFrame>
      <p:pic>
        <p:nvPicPr>
          <p:cNvPr id="39" name="Immagine 16" descr="Immagine che contiene elettronico&#10;&#10;Descrizione generata automaticamente">
            <a:extLst>
              <a:ext uri="{FF2B5EF4-FFF2-40B4-BE49-F238E27FC236}">
                <a16:creationId xmlns:a16="http://schemas.microsoft.com/office/drawing/2014/main" id="{D87BA666-0221-CCD7-58F6-24C82BDE9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050" y="477239"/>
            <a:ext cx="2469388" cy="16462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0" name="Immagine 14" descr="Immagine che contiene interni&#10;&#10;Descrizione generata automaticamente">
            <a:extLst>
              <a:ext uri="{FF2B5EF4-FFF2-40B4-BE49-F238E27FC236}">
                <a16:creationId xmlns:a16="http://schemas.microsoft.com/office/drawing/2014/main" id="{71E1008E-04C3-F6C0-EDE1-C8770A4942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043" t="14043" r="14043" b="14043"/>
          <a:stretch/>
        </p:blipFill>
        <p:spPr>
          <a:xfrm>
            <a:off x="6077345" y="558647"/>
            <a:ext cx="2290130" cy="1404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Immagine 9" descr="Immagine che contiene sedendo, interni, scatola, bianco&#10;&#10;Descrizione generata automaticamente">
            <a:extLst>
              <a:ext uri="{FF2B5EF4-FFF2-40B4-BE49-F238E27FC236}">
                <a16:creationId xmlns:a16="http://schemas.microsoft.com/office/drawing/2014/main" id="{B86BE26B-60E5-9685-2DCF-2862960E53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106" t="13184" r="20153" b="6778"/>
          <a:stretch/>
        </p:blipFill>
        <p:spPr>
          <a:xfrm>
            <a:off x="2061453" y="643509"/>
            <a:ext cx="1463250" cy="1313722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EF48A431-E2BF-1AEB-DB84-371F46878DF6}"/>
              </a:ext>
            </a:extLst>
          </p:cNvPr>
          <p:cNvGrpSpPr/>
          <p:nvPr/>
        </p:nvGrpSpPr>
        <p:grpSpPr>
          <a:xfrm>
            <a:off x="4876541" y="3447346"/>
            <a:ext cx="1871835" cy="523220"/>
            <a:chOff x="4876541" y="3456412"/>
            <a:chExt cx="1871835" cy="523220"/>
          </a:xfrm>
        </p:grpSpPr>
        <p:sp>
          <p:nvSpPr>
            <p:cNvPr id="10" name="Textfeld 10">
              <a:extLst>
                <a:ext uri="{FF2B5EF4-FFF2-40B4-BE49-F238E27FC236}">
                  <a16:creationId xmlns:a16="http://schemas.microsoft.com/office/drawing/2014/main" id="{1E60A636-848C-315A-7CE4-8302B9D4438F}"/>
                </a:ext>
              </a:extLst>
            </p:cNvPr>
            <p:cNvSpPr txBox="1"/>
            <p:nvPr/>
          </p:nvSpPr>
          <p:spPr>
            <a:xfrm>
              <a:off x="4876541" y="3456412"/>
              <a:ext cx="9832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2800">
                  <a:solidFill>
                    <a:schemeClr val="bg1">
                      <a:lumMod val="75000"/>
                    </a:schemeClr>
                  </a:solidFill>
                </a:rPr>
                <a:t>292 m</a:t>
              </a:r>
              <a:r>
                <a:rPr lang="de-DE" sz="2800" baseline="30000">
                  <a:solidFill>
                    <a:schemeClr val="bg1">
                      <a:lumMod val="75000"/>
                    </a:schemeClr>
                  </a:solidFill>
                </a:rPr>
                <a:t>3</a:t>
              </a:r>
              <a:r>
                <a:rPr lang="de-DE" sz="2800">
                  <a:solidFill>
                    <a:schemeClr val="bg1">
                      <a:lumMod val="75000"/>
                    </a:schemeClr>
                  </a:solidFill>
                </a:rPr>
                <a:t>/h</a:t>
              </a:r>
            </a:p>
          </p:txBody>
        </p:sp>
        <p:sp>
          <p:nvSpPr>
            <p:cNvPr id="42" name="Arrow: Striped Right 41">
              <a:extLst>
                <a:ext uri="{FF2B5EF4-FFF2-40B4-BE49-F238E27FC236}">
                  <a16:creationId xmlns:a16="http://schemas.microsoft.com/office/drawing/2014/main" id="{5CE61ECC-33C4-241D-4141-B518AA96CBA0}"/>
                </a:ext>
              </a:extLst>
            </p:cNvPr>
            <p:cNvSpPr/>
            <p:nvPr/>
          </p:nvSpPr>
          <p:spPr>
            <a:xfrm>
              <a:off x="6477000" y="3575553"/>
              <a:ext cx="271376" cy="284937"/>
            </a:xfrm>
            <a:prstGeom prst="striped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Arrow: Striped Right 42">
              <a:extLst>
                <a:ext uri="{FF2B5EF4-FFF2-40B4-BE49-F238E27FC236}">
                  <a16:creationId xmlns:a16="http://schemas.microsoft.com/office/drawing/2014/main" id="{7F85DE36-82E5-7F8A-3878-33E44BA1AA8B}"/>
                </a:ext>
              </a:extLst>
            </p:cNvPr>
            <p:cNvSpPr/>
            <p:nvPr/>
          </p:nvSpPr>
          <p:spPr>
            <a:xfrm>
              <a:off x="6146248" y="3575552"/>
              <a:ext cx="271376" cy="284937"/>
            </a:xfrm>
            <a:prstGeom prst="striped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272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709C3E1-2C14-B66A-DB39-8B9D0CC0B40B}"/>
              </a:ext>
            </a:extLst>
          </p:cNvPr>
          <p:cNvSpPr/>
          <p:nvPr/>
        </p:nvSpPr>
        <p:spPr>
          <a:xfrm>
            <a:off x="3976163" y="1095316"/>
            <a:ext cx="4091512" cy="313860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Immagine 16" descr="Immagine che contiene elettronico&#10;&#10;Descrizione generata automaticamente">
            <a:extLst>
              <a:ext uri="{FF2B5EF4-FFF2-40B4-BE49-F238E27FC236}">
                <a16:creationId xmlns:a16="http://schemas.microsoft.com/office/drawing/2014/main" id="{E400999E-794D-188F-0100-F29C624FE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913" y="981075"/>
            <a:ext cx="4772012" cy="31813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7BFC6FC-705C-AA45-883A-8425400CA9B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58775" y="547200"/>
            <a:ext cx="2658026" cy="3925242"/>
          </a:xfrm>
        </p:spPr>
        <p:txBody>
          <a:bodyPr wrap="square">
            <a:spAutoFit/>
          </a:bodyPr>
          <a:lstStyle/>
          <a:p>
            <a:r>
              <a:rPr lang="en-GB" sz="1400" b="1"/>
              <a:t>Structure</a:t>
            </a:r>
            <a:r>
              <a:rPr lang="en-GB" sz="1400"/>
              <a:t>: self-supporting sheet metal frame, interior in high density EPS 30 kg/m³ and polyethylene foam. Carpentry and internal plugging in thick galvanised sheet metal.</a:t>
            </a:r>
            <a:endParaRPr lang="en-GB" sz="1400" b="1"/>
          </a:p>
          <a:p>
            <a:r>
              <a:rPr lang="en-GB" sz="1400" b="1"/>
              <a:t>Heat exchanger</a:t>
            </a:r>
            <a:r>
              <a:rPr lang="en-GB" sz="1400"/>
              <a:t>: counter-current type. Sensible version in polypropylene, enthalpic version with breathable membranes</a:t>
            </a:r>
            <a:r>
              <a:rPr lang="en-GB" sz="1400" baseline="30000"/>
              <a:t>(1)</a:t>
            </a:r>
            <a:r>
              <a:rPr lang="en-GB" sz="1400"/>
              <a:t>.</a:t>
            </a:r>
          </a:p>
          <a:p>
            <a:r>
              <a:rPr lang="en-GB" sz="1400" b="1"/>
              <a:t>Brushless fans</a:t>
            </a:r>
            <a:r>
              <a:rPr lang="en-GB" sz="1400"/>
              <a:t>: DC fans regulated by inverters allow high levels of comfort and energy efficiency with constant flow function.</a:t>
            </a:r>
          </a:p>
          <a:p>
            <a:r>
              <a:rPr lang="en-GB" sz="1400" b="1"/>
              <a:t>Filters</a:t>
            </a:r>
            <a:r>
              <a:rPr lang="en-GB" sz="1400"/>
              <a:t>: EPM1 filter on fresh air and extract air with low pressure drop. Easily removable for routine maintenance.</a:t>
            </a:r>
          </a:p>
        </p:txBody>
      </p:sp>
      <p:sp>
        <p:nvSpPr>
          <p:cNvPr id="29" name="Title 28">
            <a:extLst>
              <a:ext uri="{FF2B5EF4-FFF2-40B4-BE49-F238E27FC236}">
                <a16:creationId xmlns:a16="http://schemas.microsoft.com/office/drawing/2014/main" id="{84098701-5C03-1F28-6512-3D047D328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888CA6-4550-D74C-5556-4D387628D8DE}"/>
              </a:ext>
            </a:extLst>
          </p:cNvPr>
          <p:cNvSpPr txBox="1"/>
          <p:nvPr/>
        </p:nvSpPr>
        <p:spPr>
          <a:xfrm>
            <a:off x="615950" y="4909424"/>
            <a:ext cx="886461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GB" sz="700"/>
              <a:t>1. Not available at present.</a:t>
            </a:r>
          </a:p>
        </p:txBody>
      </p:sp>
    </p:spTree>
    <p:extLst>
      <p:ext uri="{BB962C8B-B14F-4D97-AF65-F5344CB8AC3E}">
        <p14:creationId xmlns:p14="http://schemas.microsoft.com/office/powerpoint/2010/main" val="429339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1164D2A-2AE9-9203-5E93-9BF04C1D8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sp>
        <p:nvSpPr>
          <p:cNvPr id="24" name="Textfeld 10">
            <a:extLst>
              <a:ext uri="{FF2B5EF4-FFF2-40B4-BE49-F238E27FC236}">
                <a16:creationId xmlns:a16="http://schemas.microsoft.com/office/drawing/2014/main" id="{3F838D1A-86C7-D61B-22C4-22F4DC2FF335}"/>
              </a:ext>
            </a:extLst>
          </p:cNvPr>
          <p:cNvSpPr txBox="1"/>
          <p:nvPr/>
        </p:nvSpPr>
        <p:spPr>
          <a:xfrm>
            <a:off x="1471228" y="3599656"/>
            <a:ext cx="3198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/>
              <a:t>A: Pre-heating required below -7 °C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201FAC0-B3A2-037E-0D67-755E94D5A905}"/>
              </a:ext>
            </a:extLst>
          </p:cNvPr>
          <p:cNvGrpSpPr/>
          <p:nvPr/>
        </p:nvGrpSpPr>
        <p:grpSpPr>
          <a:xfrm>
            <a:off x="4535001" y="634272"/>
            <a:ext cx="3971127" cy="2788237"/>
            <a:chOff x="4388926" y="634272"/>
            <a:chExt cx="3971127" cy="2788237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0CE15C9-D343-180F-7A2D-00D87AADD618}"/>
                </a:ext>
              </a:extLst>
            </p:cNvPr>
            <p:cNvGrpSpPr/>
            <p:nvPr/>
          </p:nvGrpSpPr>
          <p:grpSpPr>
            <a:xfrm>
              <a:off x="5148917" y="634272"/>
              <a:ext cx="3211136" cy="2536098"/>
              <a:chOff x="4780988" y="277432"/>
              <a:chExt cx="3211136" cy="2536098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0A1F3651-111D-3F54-C79B-BD95B62F64E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3034" t="56868" r="6255" b="5244"/>
              <a:stretch/>
            </p:blipFill>
            <p:spPr>
              <a:xfrm>
                <a:off x="4859752" y="1062706"/>
                <a:ext cx="3053608" cy="1750824"/>
              </a:xfrm>
              <a:prstGeom prst="rect">
                <a:avLst/>
              </a:prstGeom>
            </p:spPr>
          </p:pic>
          <p:sp>
            <p:nvSpPr>
              <p:cNvPr id="19" name="Textfeld 10">
                <a:extLst>
                  <a:ext uri="{FF2B5EF4-FFF2-40B4-BE49-F238E27FC236}">
                    <a16:creationId xmlns:a16="http://schemas.microsoft.com/office/drawing/2014/main" id="{9674AE48-F674-D9D2-6592-17016D2B39E9}"/>
                  </a:ext>
                </a:extLst>
              </p:cNvPr>
              <p:cNvSpPr txBox="1"/>
              <p:nvPr/>
            </p:nvSpPr>
            <p:spPr>
              <a:xfrm>
                <a:off x="4780988" y="277432"/>
                <a:ext cx="321113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2800" u="sng"/>
                  <a:t>Summer operation limit</a:t>
                </a:r>
              </a:p>
            </p:txBody>
          </p:sp>
        </p:grpSp>
        <p:sp>
          <p:nvSpPr>
            <p:cNvPr id="26" name="Textfeld 10">
              <a:extLst>
                <a:ext uri="{FF2B5EF4-FFF2-40B4-BE49-F238E27FC236}">
                  <a16:creationId xmlns:a16="http://schemas.microsoft.com/office/drawing/2014/main" id="{2F8C3155-EBB9-5757-01B4-148AC21D2711}"/>
                </a:ext>
              </a:extLst>
            </p:cNvPr>
            <p:cNvSpPr txBox="1"/>
            <p:nvPr/>
          </p:nvSpPr>
          <p:spPr>
            <a:xfrm>
              <a:off x="5974466" y="3145510"/>
              <a:ext cx="156004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/>
                <a:t>Outoor temperature (°C)</a:t>
              </a:r>
            </a:p>
          </p:txBody>
        </p:sp>
        <p:sp>
          <p:nvSpPr>
            <p:cNvPr id="28" name="Textfeld 10">
              <a:extLst>
                <a:ext uri="{FF2B5EF4-FFF2-40B4-BE49-F238E27FC236}">
                  <a16:creationId xmlns:a16="http://schemas.microsoft.com/office/drawing/2014/main" id="{5A183D1F-D216-4675-FD59-71F7C99355A4}"/>
                </a:ext>
              </a:extLst>
            </p:cNvPr>
            <p:cNvSpPr txBox="1"/>
            <p:nvPr/>
          </p:nvSpPr>
          <p:spPr>
            <a:xfrm>
              <a:off x="4388926" y="2004375"/>
              <a:ext cx="838755" cy="600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de-DE" sz="1100"/>
                <a:t>Indoor</a:t>
              </a:r>
            </a:p>
            <a:p>
              <a:pPr algn="r"/>
              <a:r>
                <a:rPr lang="de-DE" sz="1100"/>
                <a:t> temperature</a:t>
              </a:r>
            </a:p>
            <a:p>
              <a:pPr algn="r"/>
              <a:r>
                <a:rPr lang="de-DE" sz="1100"/>
                <a:t>(°C)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B16F0AA-5FED-DC47-4D82-37B919AC8066}"/>
              </a:ext>
            </a:extLst>
          </p:cNvPr>
          <p:cNvGrpSpPr/>
          <p:nvPr/>
        </p:nvGrpSpPr>
        <p:grpSpPr>
          <a:xfrm>
            <a:off x="423673" y="4158335"/>
            <a:ext cx="2879378" cy="553249"/>
            <a:chOff x="2341630" y="4113768"/>
            <a:chExt cx="2879378" cy="553249"/>
          </a:xfrm>
        </p:grpSpPr>
        <p:sp>
          <p:nvSpPr>
            <p:cNvPr id="33" name="Textfeld 10">
              <a:extLst>
                <a:ext uri="{FF2B5EF4-FFF2-40B4-BE49-F238E27FC236}">
                  <a16:creationId xmlns:a16="http://schemas.microsoft.com/office/drawing/2014/main" id="{8C18555A-265C-ABA5-ED5E-42DEDF93A1CA}"/>
                </a:ext>
              </a:extLst>
            </p:cNvPr>
            <p:cNvSpPr txBox="1"/>
            <p:nvPr/>
          </p:nvSpPr>
          <p:spPr>
            <a:xfrm>
              <a:off x="2341630" y="4113768"/>
              <a:ext cx="28793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/>
                <a:t>PAW-VEN-HTR05: </a:t>
              </a:r>
              <a:r>
                <a:rPr lang="en-GB" sz="1200"/>
                <a:t>Electrical duct heater 0.5 kW</a:t>
              </a:r>
              <a:endParaRPr lang="de-DE" sz="1200"/>
            </a:p>
          </p:txBody>
        </p:sp>
        <p:sp>
          <p:nvSpPr>
            <p:cNvPr id="34" name="Textfeld 10">
              <a:extLst>
                <a:ext uri="{FF2B5EF4-FFF2-40B4-BE49-F238E27FC236}">
                  <a16:creationId xmlns:a16="http://schemas.microsoft.com/office/drawing/2014/main" id="{0B6A8DC7-01D0-EABD-3473-BC67B070D170}"/>
                </a:ext>
              </a:extLst>
            </p:cNvPr>
            <p:cNvSpPr txBox="1"/>
            <p:nvPr/>
          </p:nvSpPr>
          <p:spPr>
            <a:xfrm>
              <a:off x="2341630" y="4390018"/>
              <a:ext cx="28793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200"/>
                <a:t>PAW-VEN-HTR10: </a:t>
              </a:r>
              <a:r>
                <a:rPr lang="en-GB" sz="1200"/>
                <a:t>Electrical duct heater 1.0 kW</a:t>
              </a:r>
              <a:endParaRPr lang="de-DE" sz="120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2175836-F9AE-80D4-B604-1450728130B1}"/>
              </a:ext>
            </a:extLst>
          </p:cNvPr>
          <p:cNvGrpSpPr/>
          <p:nvPr/>
        </p:nvGrpSpPr>
        <p:grpSpPr>
          <a:xfrm>
            <a:off x="637808" y="634272"/>
            <a:ext cx="3837792" cy="2788972"/>
            <a:chOff x="637808" y="634272"/>
            <a:chExt cx="3837792" cy="278897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ECFEB45-724F-7FD0-CFE0-4AB1D378BAD8}"/>
                </a:ext>
              </a:extLst>
            </p:cNvPr>
            <p:cNvGrpSpPr/>
            <p:nvPr/>
          </p:nvGrpSpPr>
          <p:grpSpPr>
            <a:xfrm>
              <a:off x="637808" y="634272"/>
              <a:ext cx="3837792" cy="2788972"/>
              <a:chOff x="637808" y="634272"/>
              <a:chExt cx="3837792" cy="2788972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4B4C4580-724F-31FE-D6BF-95212F6E19F4}"/>
                  </a:ext>
                </a:extLst>
              </p:cNvPr>
              <p:cNvGrpSpPr/>
              <p:nvPr/>
            </p:nvGrpSpPr>
            <p:grpSpPr>
              <a:xfrm>
                <a:off x="1415100" y="634272"/>
                <a:ext cx="3060500" cy="2511973"/>
                <a:chOff x="928975" y="277432"/>
                <a:chExt cx="3060500" cy="2511973"/>
              </a:xfrm>
            </p:grpSpPr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D5F6F2AD-F319-F3F9-B218-2EECDC5EDF4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/>
                <a:srcRect l="12411" t="10777" r="6695" b="52380"/>
                <a:stretch/>
              </p:blipFill>
              <p:spPr>
                <a:xfrm>
                  <a:off x="928975" y="1086831"/>
                  <a:ext cx="3060500" cy="1702574"/>
                </a:xfrm>
                <a:prstGeom prst="rect">
                  <a:avLst/>
                </a:prstGeom>
              </p:spPr>
            </p:pic>
            <p:sp>
              <p:nvSpPr>
                <p:cNvPr id="18" name="Textfeld 10">
                  <a:extLst>
                    <a:ext uri="{FF2B5EF4-FFF2-40B4-BE49-F238E27FC236}">
                      <a16:creationId xmlns:a16="http://schemas.microsoft.com/office/drawing/2014/main" id="{66D9DD6C-520F-4CD7-FF40-4D6B55C3DC34}"/>
                    </a:ext>
                  </a:extLst>
                </p:cNvPr>
                <p:cNvSpPr txBox="1"/>
                <p:nvPr/>
              </p:nvSpPr>
              <p:spPr>
                <a:xfrm>
                  <a:off x="985103" y="277432"/>
                  <a:ext cx="2948244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de-DE" sz="2800" u="sng"/>
                    <a:t>Winter operation limit</a:t>
                  </a:r>
                </a:p>
              </p:txBody>
            </p:sp>
          </p:grpSp>
          <p:sp>
            <p:nvSpPr>
              <p:cNvPr id="25" name="Textfeld 10">
                <a:extLst>
                  <a:ext uri="{FF2B5EF4-FFF2-40B4-BE49-F238E27FC236}">
                    <a16:creationId xmlns:a16="http://schemas.microsoft.com/office/drawing/2014/main" id="{63580785-F4B5-64FC-3C89-1D64D48F6D29}"/>
                  </a:ext>
                </a:extLst>
              </p:cNvPr>
              <p:cNvSpPr txBox="1"/>
              <p:nvPr/>
            </p:nvSpPr>
            <p:spPr>
              <a:xfrm>
                <a:off x="637808" y="2004374"/>
                <a:ext cx="838755" cy="6001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de-DE" sz="1100"/>
                  <a:t>Indoor</a:t>
                </a:r>
              </a:p>
              <a:p>
                <a:pPr algn="r"/>
                <a:r>
                  <a:rPr lang="de-DE" sz="1100"/>
                  <a:t> temperature</a:t>
                </a:r>
              </a:p>
              <a:p>
                <a:pPr algn="r"/>
                <a:r>
                  <a:rPr lang="de-DE" sz="1100"/>
                  <a:t>(°C)</a:t>
                </a:r>
              </a:p>
            </p:txBody>
          </p:sp>
          <p:sp>
            <p:nvSpPr>
              <p:cNvPr id="27" name="Textfeld 10">
                <a:extLst>
                  <a:ext uri="{FF2B5EF4-FFF2-40B4-BE49-F238E27FC236}">
                    <a16:creationId xmlns:a16="http://schemas.microsoft.com/office/drawing/2014/main" id="{42130782-E5DB-3A6E-8423-F61F32E848D5}"/>
                  </a:ext>
                </a:extLst>
              </p:cNvPr>
              <p:cNvSpPr txBox="1"/>
              <p:nvPr/>
            </p:nvSpPr>
            <p:spPr>
              <a:xfrm>
                <a:off x="2165331" y="3146245"/>
                <a:ext cx="156004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1200"/>
                  <a:t>Outoor temperature (°C)</a:t>
                </a:r>
              </a:p>
            </p:txBody>
          </p:sp>
        </p:grp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7449996F-C4DF-DF6C-4E52-4A06079DD70B}"/>
                </a:ext>
              </a:extLst>
            </p:cNvPr>
            <p:cNvSpPr/>
            <p:nvPr/>
          </p:nvSpPr>
          <p:spPr>
            <a:xfrm>
              <a:off x="2165331" y="2152609"/>
              <a:ext cx="124159" cy="20367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2A6708C-7168-7E75-0A15-756B3C8308A8}"/>
              </a:ext>
            </a:extLst>
          </p:cNvPr>
          <p:cNvGrpSpPr/>
          <p:nvPr/>
        </p:nvGrpSpPr>
        <p:grpSpPr>
          <a:xfrm>
            <a:off x="1863362" y="1811183"/>
            <a:ext cx="680224" cy="886522"/>
            <a:chOff x="1863362" y="1806312"/>
            <a:chExt cx="680224" cy="886522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464F69D-2AF2-9066-683B-9F1CC9A60307}"/>
                </a:ext>
              </a:extLst>
            </p:cNvPr>
            <p:cNvSpPr/>
            <p:nvPr/>
          </p:nvSpPr>
          <p:spPr>
            <a:xfrm>
              <a:off x="1863362" y="1806312"/>
              <a:ext cx="680224" cy="886522"/>
            </a:xfrm>
            <a:prstGeom prst="rect">
              <a:avLst/>
            </a:prstGeom>
            <a:solidFill>
              <a:schemeClr val="accent6">
                <a:alpha val="36000"/>
              </a:schemeClr>
            </a:soli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5243750-4634-6EC1-D6D5-C85283089D2D}"/>
                </a:ext>
              </a:extLst>
            </p:cNvPr>
            <p:cNvSpPr txBox="1"/>
            <p:nvPr/>
          </p:nvSpPr>
          <p:spPr>
            <a:xfrm>
              <a:off x="2165331" y="2123270"/>
              <a:ext cx="126638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en-GB"/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266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583FF0F-D090-88C5-9FD4-137C5A242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439D03C-BFB8-D5A7-DD3C-B1612CA4B4CD}"/>
              </a:ext>
            </a:extLst>
          </p:cNvPr>
          <p:cNvGrpSpPr/>
          <p:nvPr/>
        </p:nvGrpSpPr>
        <p:grpSpPr>
          <a:xfrm>
            <a:off x="2078424" y="877754"/>
            <a:ext cx="4987152" cy="1477113"/>
            <a:chOff x="1823547" y="877754"/>
            <a:chExt cx="4987152" cy="147711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3701025-D748-89F5-AA25-495A1146B8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9730" t="7296" r="71824" b="78715"/>
            <a:stretch/>
          </p:blipFill>
          <p:spPr>
            <a:xfrm>
              <a:off x="1823547" y="877754"/>
              <a:ext cx="2105240" cy="147711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6DDE028-FE0E-19F8-08B8-0065135CFC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9942" t="22378" r="71824" b="63307"/>
            <a:stretch/>
          </p:blipFill>
          <p:spPr>
            <a:xfrm>
              <a:off x="4805020" y="877754"/>
              <a:ext cx="2005679" cy="1477113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2405623-9D23-FA76-9F3F-47ACB81D4303}"/>
              </a:ext>
            </a:extLst>
          </p:cNvPr>
          <p:cNvSpPr txBox="1"/>
          <p:nvPr/>
        </p:nvSpPr>
        <p:spPr>
          <a:xfrm>
            <a:off x="753398" y="2937805"/>
            <a:ext cx="7635618" cy="156966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Remote control available in black and white options: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bg1"/>
                </a:solidFill>
              </a:rPr>
              <a:t>PAW-VEN-CNTRLB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bg1"/>
                </a:solidFill>
              </a:rPr>
              <a:t>PAW-VEN-CNTRLW</a:t>
            </a:r>
          </a:p>
          <a:p>
            <a:r>
              <a:rPr lang="en-GB" sz="2400">
                <a:solidFill>
                  <a:schemeClr val="bg1"/>
                </a:solidFill>
              </a:rPr>
              <a:t>Both contain built-in VOC and humidity sensors as standard</a:t>
            </a:r>
          </a:p>
        </p:txBody>
      </p:sp>
    </p:spTree>
    <p:extLst>
      <p:ext uri="{BB962C8B-B14F-4D97-AF65-F5344CB8AC3E}">
        <p14:creationId xmlns:p14="http://schemas.microsoft.com/office/powerpoint/2010/main" val="371706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8CAD436-D769-8E24-539C-661EB4B3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ABFA853-F13D-5A3A-7059-25DDB8BDA9FA}"/>
              </a:ext>
            </a:extLst>
          </p:cNvPr>
          <p:cNvGrpSpPr/>
          <p:nvPr/>
        </p:nvGrpSpPr>
        <p:grpSpPr>
          <a:xfrm>
            <a:off x="1504977" y="626520"/>
            <a:ext cx="6134046" cy="4004126"/>
            <a:chOff x="605817" y="626520"/>
            <a:chExt cx="6134046" cy="400412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0F5A7D4-3E28-9353-2837-DE0BB1619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5817" y="1208250"/>
              <a:ext cx="612230" cy="64328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24B1DE0-8962-81D3-5D40-80186F779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5817" y="3984315"/>
              <a:ext cx="666594" cy="643286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5E6DBD9-F8E3-7BA3-964C-B89BD4B03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5817" y="2782472"/>
              <a:ext cx="647850" cy="643286"/>
            </a:xfrm>
            <a:prstGeom prst="rect">
              <a:avLst/>
            </a:prstGeom>
          </p:spPr>
        </p:pic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847C1D7F-4D3D-8B7A-1AEB-32FF55AAC9E0}"/>
                </a:ext>
              </a:extLst>
            </p:cNvPr>
            <p:cNvGrpSpPr/>
            <p:nvPr/>
          </p:nvGrpSpPr>
          <p:grpSpPr>
            <a:xfrm>
              <a:off x="1776688" y="626520"/>
              <a:ext cx="4963175" cy="1600439"/>
              <a:chOff x="3244390" y="564348"/>
              <a:chExt cx="4963175" cy="160043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EA1139B-677E-9541-757D-2A35FE0F4BE0}"/>
                  </a:ext>
                </a:extLst>
              </p:cNvPr>
              <p:cNvSpPr txBox="1"/>
              <p:nvPr/>
            </p:nvSpPr>
            <p:spPr>
              <a:xfrm>
                <a:off x="3244390" y="964458"/>
                <a:ext cx="4963175" cy="1200329"/>
              </a:xfrm>
              <a:prstGeom prst="rect">
                <a:avLst/>
              </a:prstGeom>
              <a:solidFill>
                <a:schemeClr val="accent3"/>
              </a:solidFill>
              <a:ln w="19050">
                <a:solidFill>
                  <a:schemeClr val="accent1">
                    <a:shade val="50000"/>
                  </a:schemeClr>
                </a:solidFill>
              </a:ln>
              <a:effectLst>
                <a:outerShdw blurRad="889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Heat Recovery Ventilation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Control of IAQ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Filtering outdoor air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Control of internal equilibrium pressure</a:t>
                </a:r>
              </a:p>
            </p:txBody>
          </p:sp>
          <p:sp>
            <p:nvSpPr>
              <p:cNvPr id="16" name="Textfeld 10">
                <a:extLst>
                  <a:ext uri="{FF2B5EF4-FFF2-40B4-BE49-F238E27FC236}">
                    <a16:creationId xmlns:a16="http://schemas.microsoft.com/office/drawing/2014/main" id="{4ED45FCA-37D1-C653-2F26-F10F2E46A3AB}"/>
                  </a:ext>
                </a:extLst>
              </p:cNvPr>
              <p:cNvSpPr txBox="1"/>
              <p:nvPr/>
            </p:nvSpPr>
            <p:spPr>
              <a:xfrm>
                <a:off x="3244390" y="564348"/>
                <a:ext cx="126188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2000" u="sng"/>
                  <a:t>All seasons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D7F4BC1-A1B8-2DC6-BCDF-C3CBF7FD2C5A}"/>
                </a:ext>
              </a:extLst>
            </p:cNvPr>
            <p:cNvGrpSpPr/>
            <p:nvPr/>
          </p:nvGrpSpPr>
          <p:grpSpPr>
            <a:xfrm>
              <a:off x="1776688" y="2382362"/>
              <a:ext cx="4963175" cy="1046441"/>
              <a:chOff x="3244390" y="2255493"/>
              <a:chExt cx="4963175" cy="1046441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4769210-96AF-1BEE-37A7-0FFE8C2C7C13}"/>
                  </a:ext>
                </a:extLst>
              </p:cNvPr>
              <p:cNvSpPr txBox="1"/>
              <p:nvPr/>
            </p:nvSpPr>
            <p:spPr>
              <a:xfrm>
                <a:off x="3244390" y="2655603"/>
                <a:ext cx="4963175" cy="646331"/>
              </a:xfrm>
              <a:prstGeom prst="rect">
                <a:avLst/>
              </a:prstGeom>
              <a:solidFill>
                <a:schemeClr val="accent3"/>
              </a:solidFill>
              <a:ln w="19050">
                <a:solidFill>
                  <a:schemeClr val="accent1">
                    <a:shade val="50000"/>
                  </a:schemeClr>
                </a:solidFill>
              </a:ln>
              <a:effectLst>
                <a:outerShdw blurRad="889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Anti-freezing protocol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Control of internal humidity, increase ventilation ratio</a:t>
                </a:r>
              </a:p>
            </p:txBody>
          </p:sp>
          <p:sp>
            <p:nvSpPr>
              <p:cNvPr id="17" name="Textfeld 10">
                <a:extLst>
                  <a:ext uri="{FF2B5EF4-FFF2-40B4-BE49-F238E27FC236}">
                    <a16:creationId xmlns:a16="http://schemas.microsoft.com/office/drawing/2014/main" id="{9B9FC5C3-A637-E681-F019-3D7EB2FE69A4}"/>
                  </a:ext>
                </a:extLst>
              </p:cNvPr>
              <p:cNvSpPr txBox="1"/>
              <p:nvPr/>
            </p:nvSpPr>
            <p:spPr>
              <a:xfrm>
                <a:off x="3244390" y="2255493"/>
                <a:ext cx="79220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2000" u="sng"/>
                  <a:t>Winter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B27C1AE-767C-4797-B338-A6B3BCC02E78}"/>
                </a:ext>
              </a:extLst>
            </p:cNvPr>
            <p:cNvGrpSpPr/>
            <p:nvPr/>
          </p:nvGrpSpPr>
          <p:grpSpPr>
            <a:xfrm>
              <a:off x="1776687" y="3584205"/>
              <a:ext cx="4963175" cy="1046441"/>
              <a:chOff x="3244390" y="3669639"/>
              <a:chExt cx="4963175" cy="1046441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850003E-7DFD-1A92-14E2-706B95C0949F}"/>
                  </a:ext>
                </a:extLst>
              </p:cNvPr>
              <p:cNvSpPr txBox="1"/>
              <p:nvPr/>
            </p:nvSpPr>
            <p:spPr>
              <a:xfrm>
                <a:off x="3244390" y="4069749"/>
                <a:ext cx="4963175" cy="646331"/>
              </a:xfrm>
              <a:prstGeom prst="rect">
                <a:avLst/>
              </a:prstGeom>
              <a:solidFill>
                <a:schemeClr val="accent3"/>
              </a:solidFill>
              <a:ln w="19050">
                <a:solidFill>
                  <a:schemeClr val="accent1">
                    <a:shade val="50000"/>
                  </a:schemeClr>
                </a:solidFill>
              </a:ln>
              <a:effectLst>
                <a:outerShdw blurRad="889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Free cooling or summer bypass </a:t>
                </a:r>
              </a:p>
              <a:p>
                <a:pPr marL="342900" indent="-342900">
                  <a:buFont typeface="Wingdings" panose="05000000000000000000" pitchFamily="2" charset="2"/>
                  <a:buChar char="ü"/>
                </a:pPr>
                <a:r>
                  <a:rPr lang="en-GB">
                    <a:solidFill>
                      <a:schemeClr val="bg1"/>
                    </a:solidFill>
                  </a:rPr>
                  <a:t>Control of internal humidity, decrease ventilation ratio</a:t>
                </a:r>
              </a:p>
            </p:txBody>
          </p:sp>
          <p:sp>
            <p:nvSpPr>
              <p:cNvPr id="18" name="Textfeld 10">
                <a:extLst>
                  <a:ext uri="{FF2B5EF4-FFF2-40B4-BE49-F238E27FC236}">
                    <a16:creationId xmlns:a16="http://schemas.microsoft.com/office/drawing/2014/main" id="{4EC47C02-BF36-32BD-2DE1-BC7AA733C1C3}"/>
                  </a:ext>
                </a:extLst>
              </p:cNvPr>
              <p:cNvSpPr txBox="1"/>
              <p:nvPr/>
            </p:nvSpPr>
            <p:spPr>
              <a:xfrm>
                <a:off x="3244390" y="3669639"/>
                <a:ext cx="979755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de-DE" sz="2000" u="sng"/>
                  <a:t>Summer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975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8CAD436-D769-8E24-539C-661EB4B3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4EFCCC-B7DE-6B72-097E-2F5154F9A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344" y="948260"/>
            <a:ext cx="816330" cy="3448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9AF764-DA2E-9AB4-AB36-4308BBCB8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02" y="1990585"/>
            <a:ext cx="454214" cy="3448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B38DA4-97B0-1F47-D81B-030D41D938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313" y="3027329"/>
            <a:ext cx="358392" cy="3448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3FCB0D0-CB94-6AED-3711-6FC180517D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558" y="4075236"/>
            <a:ext cx="609902" cy="34486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38843A0F-5A73-3746-3404-C44B27C8D166}"/>
              </a:ext>
            </a:extLst>
          </p:cNvPr>
          <p:cNvSpPr txBox="1"/>
          <p:nvPr/>
        </p:nvSpPr>
        <p:spPr>
          <a:xfrm>
            <a:off x="1303675" y="659028"/>
            <a:ext cx="3555291" cy="92333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>
                <a:solidFill>
                  <a:schemeClr val="bg1"/>
                </a:solidFill>
              </a:rPr>
              <a:t>Makes ventilation speed adjustment fully automatically according to IAQ values is RH %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9BBF981-6960-813E-8438-0E987CCEFB41}"/>
              </a:ext>
            </a:extLst>
          </p:cNvPr>
          <p:cNvSpPr txBox="1"/>
          <p:nvPr/>
        </p:nvSpPr>
        <p:spPr>
          <a:xfrm>
            <a:off x="1303675" y="1839853"/>
            <a:ext cx="3555291" cy="646331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>
                <a:solidFill>
                  <a:schemeClr val="bg1"/>
                </a:solidFill>
              </a:rPr>
              <a:t>Allows you to set the minimum ventilation speed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F0DB151-D5E5-EF69-D2E1-1812332492DB}"/>
              </a:ext>
            </a:extLst>
          </p:cNvPr>
          <p:cNvSpPr txBox="1"/>
          <p:nvPr/>
        </p:nvSpPr>
        <p:spPr>
          <a:xfrm>
            <a:off x="1303675" y="2743679"/>
            <a:ext cx="3555291" cy="923330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>
                <a:solidFill>
                  <a:schemeClr val="bg1"/>
                </a:solidFill>
              </a:rPr>
              <a:t>Allows you to set the rated ventilation speed / Allows you to set the desired humidity value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3204515-E8AE-1476-7E98-EEF20A8E2D6C}"/>
              </a:ext>
            </a:extLst>
          </p:cNvPr>
          <p:cNvSpPr txBox="1"/>
          <p:nvPr/>
        </p:nvSpPr>
        <p:spPr>
          <a:xfrm>
            <a:off x="1303675" y="3924504"/>
            <a:ext cx="3555291" cy="646331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>
                <a:solidFill>
                  <a:schemeClr val="bg1"/>
                </a:solidFill>
              </a:rPr>
              <a:t>Allows you to set the maximum ventilation speed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295D38-A790-AFD2-1385-3CB9E5C748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9936" y="1341611"/>
            <a:ext cx="3555290" cy="26417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D6A8AA-D4A2-81B6-FB3B-9D047FB0A4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462" y="3144662"/>
            <a:ext cx="454214" cy="3448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760B67-CE34-9421-6561-BD80824912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4116" y="2527315"/>
            <a:ext cx="358392" cy="3448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007E3E-12AA-D87F-8917-A75EF0E5C8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3906" y="2028765"/>
            <a:ext cx="609902" cy="344866"/>
          </a:xfrm>
          <a:prstGeom prst="rect">
            <a:avLst/>
          </a:prstGeom>
        </p:spPr>
      </p:pic>
      <p:sp>
        <p:nvSpPr>
          <p:cNvPr id="15" name="Textfeld 10">
            <a:extLst>
              <a:ext uri="{FF2B5EF4-FFF2-40B4-BE49-F238E27FC236}">
                <a16:creationId xmlns:a16="http://schemas.microsoft.com/office/drawing/2014/main" id="{0F6FDC92-0766-175B-E12B-D7DA86E4856E}"/>
              </a:ext>
            </a:extLst>
          </p:cNvPr>
          <p:cNvSpPr txBox="1"/>
          <p:nvPr/>
        </p:nvSpPr>
        <p:spPr>
          <a:xfrm>
            <a:off x="5135340" y="1106867"/>
            <a:ext cx="10262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/>
              <a:t>Static pressure</a:t>
            </a:r>
          </a:p>
        </p:txBody>
      </p:sp>
      <p:sp>
        <p:nvSpPr>
          <p:cNvPr id="16" name="Textfeld 10">
            <a:extLst>
              <a:ext uri="{FF2B5EF4-FFF2-40B4-BE49-F238E27FC236}">
                <a16:creationId xmlns:a16="http://schemas.microsoft.com/office/drawing/2014/main" id="{7CC13B94-5B1E-7CFD-4835-A6223EF811A0}"/>
              </a:ext>
            </a:extLst>
          </p:cNvPr>
          <p:cNvSpPr txBox="1"/>
          <p:nvPr/>
        </p:nvSpPr>
        <p:spPr>
          <a:xfrm>
            <a:off x="6246449" y="3983369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/>
              <a:t>Air volume</a:t>
            </a:r>
          </a:p>
        </p:txBody>
      </p:sp>
      <p:sp>
        <p:nvSpPr>
          <p:cNvPr id="17" name="Textfeld 10">
            <a:extLst>
              <a:ext uri="{FF2B5EF4-FFF2-40B4-BE49-F238E27FC236}">
                <a16:creationId xmlns:a16="http://schemas.microsoft.com/office/drawing/2014/main" id="{151867D4-DEB7-3E3A-7631-9CAC0D61B9C2}"/>
              </a:ext>
            </a:extLst>
          </p:cNvPr>
          <p:cNvSpPr txBox="1"/>
          <p:nvPr/>
        </p:nvSpPr>
        <p:spPr>
          <a:xfrm>
            <a:off x="5349536" y="739128"/>
            <a:ext cx="25748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u="sng"/>
              <a:t> PAW-VENTX40H Fan Performance Curve</a:t>
            </a:r>
          </a:p>
        </p:txBody>
      </p:sp>
    </p:spTree>
    <p:extLst>
      <p:ext uri="{BB962C8B-B14F-4D97-AF65-F5344CB8AC3E}">
        <p14:creationId xmlns:p14="http://schemas.microsoft.com/office/powerpoint/2010/main" val="37339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1" grpId="0" animBg="1"/>
      <p:bldP spid="3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11AC1E4-808A-BA28-6F4A-68D95725A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9542F8-8701-91EB-B63A-5EDF3E95DB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963"/>
          <a:stretch/>
        </p:blipFill>
        <p:spPr>
          <a:xfrm>
            <a:off x="949273" y="1621155"/>
            <a:ext cx="3113499" cy="25222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8C4702-2E6E-7806-5EFF-AB7FBC0009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259"/>
          <a:stretch/>
        </p:blipFill>
        <p:spPr>
          <a:xfrm>
            <a:off x="5081228" y="1636395"/>
            <a:ext cx="3113499" cy="250698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62C276C-2EE9-F619-D59C-97BB34A1CA5F}"/>
              </a:ext>
            </a:extLst>
          </p:cNvPr>
          <p:cNvSpPr txBox="1"/>
          <p:nvPr/>
        </p:nvSpPr>
        <p:spPr>
          <a:xfrm>
            <a:off x="568446" y="697119"/>
            <a:ext cx="8007109" cy="830997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Each unit can be configured in one of two ways (A/B), depending on the installation</a:t>
            </a:r>
          </a:p>
        </p:txBody>
      </p:sp>
      <p:sp>
        <p:nvSpPr>
          <p:cNvPr id="18" name="Textfeld 10">
            <a:extLst>
              <a:ext uri="{FF2B5EF4-FFF2-40B4-BE49-F238E27FC236}">
                <a16:creationId xmlns:a16="http://schemas.microsoft.com/office/drawing/2014/main" id="{8D3C477B-3B0D-9669-C91A-898DF5FF3237}"/>
              </a:ext>
            </a:extLst>
          </p:cNvPr>
          <p:cNvSpPr txBox="1"/>
          <p:nvPr/>
        </p:nvSpPr>
        <p:spPr>
          <a:xfrm>
            <a:off x="502725" y="4375173"/>
            <a:ext cx="3740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600"/>
              <a:t>A: Factory configuration | B: Modification on-site</a:t>
            </a:r>
          </a:p>
        </p:txBody>
      </p:sp>
    </p:spTree>
    <p:extLst>
      <p:ext uri="{BB962C8B-B14F-4D97-AF65-F5344CB8AC3E}">
        <p14:creationId xmlns:p14="http://schemas.microsoft.com/office/powerpoint/2010/main" val="321590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11AC1E4-808A-BA28-6F4A-68D95725A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93EBF0-2389-0FBB-354A-E928936E84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33" y="1771776"/>
            <a:ext cx="2925478" cy="23067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A7E5D4-1E86-E021-AFB4-08687054A6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2050"/>
          <a:stretch/>
        </p:blipFill>
        <p:spPr>
          <a:xfrm>
            <a:off x="3442518" y="1771934"/>
            <a:ext cx="1948874" cy="23042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F0B6694-7191-27E9-326C-6DAEED0DD1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7299" y="1769184"/>
            <a:ext cx="3235568" cy="234702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62C276C-2EE9-F619-D59C-97BB34A1CA5F}"/>
              </a:ext>
            </a:extLst>
          </p:cNvPr>
          <p:cNvSpPr txBox="1"/>
          <p:nvPr/>
        </p:nvSpPr>
        <p:spPr>
          <a:xfrm>
            <a:off x="568446" y="697119"/>
            <a:ext cx="8007109" cy="830997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 sz="2400">
                <a:solidFill>
                  <a:schemeClr val="bg1"/>
                </a:solidFill>
              </a:rPr>
              <a:t>If configuration B is chosen, alternate drain connections, sensor terminals and label must be used</a:t>
            </a:r>
          </a:p>
        </p:txBody>
      </p:sp>
    </p:spTree>
    <p:extLst>
      <p:ext uri="{BB962C8B-B14F-4D97-AF65-F5344CB8AC3E}">
        <p14:creationId xmlns:p14="http://schemas.microsoft.com/office/powerpoint/2010/main" val="191169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170C51-818F-E261-2B25-86D1BAF84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PAW-VENTX Range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D95094-86B7-0106-464A-1A4467B91C21}"/>
              </a:ext>
            </a:extLst>
          </p:cNvPr>
          <p:cNvSpPr txBox="1"/>
          <p:nvPr/>
        </p:nvSpPr>
        <p:spPr>
          <a:xfrm>
            <a:off x="567652" y="676596"/>
            <a:ext cx="8007109" cy="1200329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Specific Power Input: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Specific Power Input (SPI) is a parameter that quantifies </a:t>
            </a:r>
            <a:r>
              <a:rPr lang="en-GB" u="sng">
                <a:solidFill>
                  <a:schemeClr val="bg1"/>
                </a:solidFill>
              </a:rPr>
              <a:t>system</a:t>
            </a:r>
            <a:r>
              <a:rPr lang="en-GB">
                <a:solidFill>
                  <a:schemeClr val="bg1"/>
                </a:solidFill>
              </a:rPr>
              <a:t> energy efficiency. A measure of electric power required relative to the amount of air moved [kW/(m³/h)].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610E79-E416-E1A2-83B3-1C8DAC93600A}"/>
              </a:ext>
            </a:extLst>
          </p:cNvPr>
          <p:cNvSpPr txBox="1"/>
          <p:nvPr/>
        </p:nvSpPr>
        <p:spPr>
          <a:xfrm>
            <a:off x="567652" y="2891226"/>
            <a:ext cx="8007109" cy="1200329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1">
                <a:shade val="50000"/>
              </a:schemeClr>
            </a:solidFill>
          </a:ln>
          <a:effectLst>
            <a:outerShdw blurRad="889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Specific Fan Power: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Specific Fan Power (SFP) is a parameter that quantifies </a:t>
            </a:r>
            <a:r>
              <a:rPr lang="en-GB" u="sng">
                <a:solidFill>
                  <a:schemeClr val="bg1"/>
                </a:solidFill>
              </a:rPr>
              <a:t>fan</a:t>
            </a:r>
            <a:r>
              <a:rPr lang="en-GB">
                <a:solidFill>
                  <a:schemeClr val="bg1"/>
                </a:solidFill>
              </a:rPr>
              <a:t> energy efficiency. A measure of electric power required relative to the amount of air moved [kW/(m³/s)].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4E1BD6-ECBC-91FF-484B-E48599A34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3552" y="4234106"/>
            <a:ext cx="570562" cy="5490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D52979-9326-2E3D-345D-D1250E096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2101" y="2054076"/>
            <a:ext cx="873464" cy="72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9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E36231A-37C3-E8D7-53C2-DED4BAE3E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PAW-VENTX Range</a:t>
            </a:r>
          </a:p>
        </p:txBody>
      </p:sp>
      <p:sp>
        <p:nvSpPr>
          <p:cNvPr id="6" name="Textfeld 10">
            <a:extLst>
              <a:ext uri="{FF2B5EF4-FFF2-40B4-BE49-F238E27FC236}">
                <a16:creationId xmlns:a16="http://schemas.microsoft.com/office/drawing/2014/main" id="{E69928A4-0230-04FF-4D5D-94CFB6F422B1}"/>
              </a:ext>
            </a:extLst>
          </p:cNvPr>
          <p:cNvSpPr txBox="1"/>
          <p:nvPr/>
        </p:nvSpPr>
        <p:spPr>
          <a:xfrm>
            <a:off x="410135" y="642081"/>
            <a:ext cx="549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/>
              <a:t>All units will have a be in Energy Class A</a:t>
            </a:r>
          </a:p>
        </p:txBody>
      </p:sp>
      <p:sp>
        <p:nvSpPr>
          <p:cNvPr id="7" name="Textfeld 10">
            <a:extLst>
              <a:ext uri="{FF2B5EF4-FFF2-40B4-BE49-F238E27FC236}">
                <a16:creationId xmlns:a16="http://schemas.microsoft.com/office/drawing/2014/main" id="{6C389001-940B-988E-961C-40119F170C92}"/>
              </a:ext>
            </a:extLst>
          </p:cNvPr>
          <p:cNvSpPr txBox="1"/>
          <p:nvPr/>
        </p:nvSpPr>
        <p:spPr>
          <a:xfrm>
            <a:off x="358775" y="1165301"/>
            <a:ext cx="6040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/>
              <a:t>We comply with Danish Regulation DK BR18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36DCF2C3-1580-B534-73EF-B3447D479A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8775" y="546100"/>
          <a:ext cx="8424857" cy="3708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03551">
                  <a:extLst>
                    <a:ext uri="{9D8B030D-6E8A-4147-A177-3AD203B41FA5}">
                      <a16:colId xmlns:a16="http://schemas.microsoft.com/office/drawing/2014/main" val="720424063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1157064117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698265105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1569257856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3153379764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642566198"/>
                    </a:ext>
                  </a:extLst>
                </a:gridCol>
                <a:gridCol w="1203551">
                  <a:extLst>
                    <a:ext uri="{9D8B030D-6E8A-4147-A177-3AD203B41FA5}">
                      <a16:colId xmlns:a16="http://schemas.microsoft.com/office/drawing/2014/main" val="3360217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CLASS A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SPI &lt; 0.28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3229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Max. m</a:t>
                      </a:r>
                      <a:r>
                        <a:rPr lang="en-GB" baseline="3000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en-GB" baseline="0">
                          <a:solidFill>
                            <a:schemeClr val="bg1"/>
                          </a:solidFill>
                        </a:rPr>
                        <a:t>/h</a:t>
                      </a:r>
                      <a:endParaRPr lang="en-GB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Pa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Ref. m</a:t>
                      </a:r>
                      <a:r>
                        <a:rPr lang="en-GB" baseline="30000">
                          <a:solidFill>
                            <a:schemeClr val="bg1"/>
                          </a:solidFill>
                        </a:rPr>
                        <a:t>3</a:t>
                      </a:r>
                      <a:r>
                        <a:rPr lang="en-GB" baseline="0">
                          <a:solidFill>
                            <a:schemeClr val="bg1"/>
                          </a:solidFill>
                        </a:rPr>
                        <a:t>/h</a:t>
                      </a:r>
                      <a:endParaRPr lang="en-GB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Pa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SEC Class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bg1"/>
                          </a:solidFill>
                        </a:rPr>
                        <a:t>SPI </a:t>
                      </a:r>
                      <a:r>
                        <a:rPr lang="en-GB" sz="18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W/m3/h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910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VENTX10Z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8100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VENTX15Z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0.313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2127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VENTX20H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57416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VENTX20V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0.277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72449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VENTX30H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2056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VENTX30V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147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VENTX40H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340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712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/>
                        <a:t>VENTX40V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380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266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0.256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24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063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E1C1BCC-7532-5139-CC0B-E3C5212F510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algn="ctr"/>
            <a:r>
              <a:rPr lang="en-GB" b="1" u="sng"/>
              <a:t>PAW-VENTX Residential Counterflow Ventilation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4A8F234B-4C46-6857-05A6-A2C7C35AE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7B0AC3-1CAA-9BD9-08A4-860704213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716" y="1426576"/>
            <a:ext cx="404196" cy="360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F51591-34BA-A5AA-E261-A2E9DD7C0FE3}"/>
              </a:ext>
            </a:extLst>
          </p:cNvPr>
          <p:cNvSpPr txBox="1"/>
          <p:nvPr/>
        </p:nvSpPr>
        <p:spPr>
          <a:xfrm>
            <a:off x="917772" y="1217253"/>
            <a:ext cx="7735887" cy="222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/>
              <a:t>Price competitive product range which delivers great value </a:t>
            </a:r>
          </a:p>
          <a:p>
            <a:pPr>
              <a:lnSpc>
                <a:spcPct val="200000"/>
              </a:lnSpc>
            </a:pPr>
            <a:r>
              <a:rPr lang="en-GB"/>
              <a:t>In-line with the global direction of building development and climate control strategies</a:t>
            </a:r>
          </a:p>
          <a:p>
            <a:pPr>
              <a:lnSpc>
                <a:spcPct val="200000"/>
              </a:lnSpc>
            </a:pPr>
            <a:r>
              <a:rPr lang="en-GB"/>
              <a:t>Compliments available range of Panasonic solutions </a:t>
            </a:r>
          </a:p>
          <a:p>
            <a:pPr>
              <a:lnSpc>
                <a:spcPct val="200000"/>
              </a:lnSpc>
            </a:pPr>
            <a:r>
              <a:rPr lang="en-GB"/>
              <a:t>Suitable for a wide range of applications; highly versatile range which is installation friendly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53AC39-D538-6E2C-A161-C8A8C39A1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716" y="1977042"/>
            <a:ext cx="404196" cy="3605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F8375-5A55-3E6C-21F8-845C805DC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716" y="2527508"/>
            <a:ext cx="404196" cy="3605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4A348D-2C5D-7BC1-6A3B-1B26313CF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716" y="3077973"/>
            <a:ext cx="404196" cy="36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1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41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E929EC65-AFDF-F5F0-C665-92A90D6562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1032"/>
              </p:ext>
            </p:extLst>
          </p:nvPr>
        </p:nvGraphicFramePr>
        <p:xfrm>
          <a:off x="358775" y="546100"/>
          <a:ext cx="8424860" cy="4297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49045">
                  <a:extLst>
                    <a:ext uri="{9D8B030D-6E8A-4147-A177-3AD203B41FA5}">
                      <a16:colId xmlns:a16="http://schemas.microsoft.com/office/drawing/2014/main" val="3230641382"/>
                    </a:ext>
                  </a:extLst>
                </a:gridCol>
                <a:gridCol w="435927">
                  <a:extLst>
                    <a:ext uri="{9D8B030D-6E8A-4147-A177-3AD203B41FA5}">
                      <a16:colId xmlns:a16="http://schemas.microsoft.com/office/drawing/2014/main" val="3268192731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464737027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956247284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1583922560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591942558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4274730340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687836438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960500846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19437698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PAW-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VENTX10Z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VENTX15Z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VENTX20H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VENTX20V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VENTX30H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VENTX30V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VENTX40H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VENTX40V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6387059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905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1"/>
                        <a:t>Air flow (Nom/Max)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M</a:t>
                      </a:r>
                      <a:r>
                        <a:rPr lang="en-GB" sz="800" baseline="30000"/>
                        <a:t>3</a:t>
                      </a:r>
                      <a:r>
                        <a:rPr lang="en-GB" sz="800" baseline="0"/>
                        <a:t>/h</a:t>
                      </a:r>
                      <a:endParaRPr lang="en-GB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91 / 130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147 / 210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109 / 155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112 / 170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210 / 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210 / 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238 / 340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266 / 380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1209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0"/>
                        <a:t>Static pressure (nom/max)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Pa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50 / 100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8600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1"/>
                        <a:t>Type of HEX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800"/>
                    </a:p>
                  </a:txBody>
                  <a:tcPr anchor="ctr"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sz="1100"/>
                        <a:t>Counter flow HRV / Sensible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1360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1"/>
                        <a:t>Recovery Efficiency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5692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1"/>
                        <a:t>Energy class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0289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0"/>
                        <a:t>Power supply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V/Hz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230 / 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3057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0"/>
                        <a:t>Power consumption (nom)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6936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0"/>
                        <a:t>Sound power LWA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/>
                        <a:t>Db(A)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8541256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6CF03E24-2E58-F457-6978-440ED5836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FEE5A3-84E0-805C-62BF-B5095D615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8125" y="1014020"/>
            <a:ext cx="781654" cy="5799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5D063E-C9D2-2608-2185-A70D198B6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3" y="1014021"/>
            <a:ext cx="595536" cy="5799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7D0D4A-16B6-663A-2616-A8A04368B1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2317" y="1014021"/>
            <a:ext cx="699463" cy="5799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E8297-38B6-A1D0-8111-9E3E60FA4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0292" y="1014021"/>
            <a:ext cx="781654" cy="5799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FA88FB-A604-C3A1-EBAE-049CCF3DB0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137" y="1014021"/>
            <a:ext cx="699463" cy="5799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20732E-3D1F-4AEB-064F-FDCC0CBDDE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0304" y="1014019"/>
            <a:ext cx="699463" cy="5799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BC15A3-1A40-05FA-9E3F-44A51ACE2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3758" y="1014021"/>
            <a:ext cx="595536" cy="5799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0F10EB-6833-C112-2A53-EBA2968278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213" y="1014021"/>
            <a:ext cx="595536" cy="57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28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E929EC65-AFDF-F5F0-C665-92A90D6562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50743"/>
              </p:ext>
            </p:extLst>
          </p:nvPr>
        </p:nvGraphicFramePr>
        <p:xfrm>
          <a:off x="358775" y="546100"/>
          <a:ext cx="8424688" cy="3072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49200">
                  <a:extLst>
                    <a:ext uri="{9D8B030D-6E8A-4147-A177-3AD203B41FA5}">
                      <a16:colId xmlns:a16="http://schemas.microsoft.com/office/drawing/2014/main" val="3230641382"/>
                    </a:ext>
                  </a:extLst>
                </a:gridCol>
                <a:gridCol w="435600">
                  <a:extLst>
                    <a:ext uri="{9D8B030D-6E8A-4147-A177-3AD203B41FA5}">
                      <a16:colId xmlns:a16="http://schemas.microsoft.com/office/drawing/2014/main" val="3268192731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464737027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956247284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1583922560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591942558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4274730340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687836438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2960500846"/>
                    </a:ext>
                  </a:extLst>
                </a:gridCol>
                <a:gridCol w="842486">
                  <a:extLst>
                    <a:ext uri="{9D8B030D-6E8A-4147-A177-3AD203B41FA5}">
                      <a16:colId xmlns:a16="http://schemas.microsoft.com/office/drawing/2014/main" val="19437698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Model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VENTX10Z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VENTX15Z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VENTX20H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VENTX20V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VENTX30H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VENTX30V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VENTX40H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VENTX40V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6387059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905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Dimensions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580 x 580 x 255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580 x 580 x 255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800 x 480 x 260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625 x 430 x 510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795 x 600 x 295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785 x 575 x 590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1150 x 650 x 290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785 x 735 x 590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01209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42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8600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Mounting 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err="1"/>
                        <a:t>Hor</a:t>
                      </a:r>
                      <a:r>
                        <a:rPr lang="en-GB" sz="1100"/>
                        <a:t> / 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Hor</a:t>
                      </a:r>
                      <a:r>
                        <a:rPr lang="en-GB" sz="1100"/>
                        <a:t> / 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Horizontal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Vertical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Horizontal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Vertical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Horizontal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/>
                        <a:t>Vertical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1360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 b="1"/>
                        <a:t>Filter class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err="1"/>
                        <a:t>ePMI</a:t>
                      </a:r>
                      <a:r>
                        <a:rPr lang="en-GB" sz="1100"/>
                        <a:t> 80%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err="1"/>
                        <a:t>ePMI</a:t>
                      </a:r>
                      <a:r>
                        <a:rPr lang="en-GB" sz="1100"/>
                        <a:t> 80%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80%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80%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70%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70%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70%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err="1"/>
                        <a:t>ePMI</a:t>
                      </a:r>
                      <a:r>
                        <a:rPr lang="en-GB" sz="1100"/>
                        <a:t> 70%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5692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100"/>
                        <a:t>Duct connections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/>
                        <a:t>160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0289070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6CF03E24-2E58-F457-6978-440ED5836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NEW PAW-VENTX 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74017A-67E5-D18F-D048-A0E292E4B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8125" y="1014020"/>
            <a:ext cx="781654" cy="5799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11F66-78CC-D250-09F5-DCC7CEAEA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3" y="1014021"/>
            <a:ext cx="595536" cy="5799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DC3F7F-DC6F-F964-521A-05994807F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2317" y="1014021"/>
            <a:ext cx="699463" cy="5799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DFEF757-DBF2-2060-0ACC-F06A21EB6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0292" y="1014021"/>
            <a:ext cx="781654" cy="5799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ACA3D7-23E2-B3BE-5925-27A8047A9A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137" y="1014021"/>
            <a:ext cx="699463" cy="5799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C0BFA5-9EE9-1DED-3940-7D5272E5E6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0304" y="1014019"/>
            <a:ext cx="699463" cy="5799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225D83-3D17-748C-C297-F985C46DA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3758" y="1014021"/>
            <a:ext cx="595536" cy="5799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2AF40E-1B22-E3BB-5FD7-56636CCC4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213" y="1014021"/>
            <a:ext cx="595536" cy="57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6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99091AE3-0691-4EEA-A780-EE5FE4C3FBC0}"/>
  <p:tag name="ISPRING_RESOURCE_FOLDER" val="D:\_____PAPAEU\Powerpoint Template 2019\Powerpoint template 2019 (2019.05.27)\"/>
  <p:tag name="ISPRING_PRESENTATION_PATH" val="D:\_____PAPAEU\Powerpoint Template 2019\Powerpoint template 2019 (2019.05.27).pptx"/>
  <p:tag name="ISPRING_PROJECT_VERSION" val="9.3"/>
  <p:tag name="ISPRING_PROJECT_FOLDER_UPDATED" val="1"/>
  <p:tag name="ISPRING_SCREEN_RECS_UPDATED" val="D:\_____PAPAEU\Powerpoint Template 2019\Powerpoint template 2019 (2019.05.27)\"/>
</p:tagLst>
</file>

<file path=ppt/theme/theme1.xml><?xml version="1.0" encoding="utf-8"?>
<a:theme xmlns:a="http://schemas.openxmlformats.org/drawingml/2006/main" name="Panasonic Design 2023">
  <a:themeElements>
    <a:clrScheme name="05 Ventilation">
      <a:dk1>
        <a:srgbClr val="000000"/>
      </a:dk1>
      <a:lt1>
        <a:srgbClr val="FFFFFF"/>
      </a:lt1>
      <a:dk2>
        <a:srgbClr val="169695"/>
      </a:dk2>
      <a:lt2>
        <a:srgbClr val="C3DFDE"/>
      </a:lt2>
      <a:accent1>
        <a:srgbClr val="1ECAD3"/>
      </a:accent1>
      <a:accent2>
        <a:srgbClr val="169695"/>
      </a:accent2>
      <a:accent3>
        <a:srgbClr val="64ADAD"/>
      </a:accent3>
      <a:accent4>
        <a:srgbClr val="93A496"/>
      </a:accent4>
      <a:accent5>
        <a:srgbClr val="D2D9CC"/>
      </a:accent5>
      <a:accent6>
        <a:srgbClr val="D87D60"/>
      </a:accent6>
      <a:hlink>
        <a:srgbClr val="0563C1"/>
      </a:hlink>
      <a:folHlink>
        <a:srgbClr val="954F72"/>
      </a:folHlink>
    </a:clrScheme>
    <a:fontScheme name="Theme Fon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rmAutofit/>
      </a:bodyPr>
      <a:lstStyle>
        <a:defPPr algn="l">
          <a:defRPr dirty="0" smtClean="0"/>
        </a:defPPr>
      </a:lstStyle>
    </a:txDef>
  </a:objectDefaults>
  <a:extraClrSchemeLst>
    <a:extraClrScheme>
      <a:clrScheme name="00 General">
        <a:dk1>
          <a:srgbClr val="000000"/>
        </a:dk1>
        <a:lt1>
          <a:srgbClr val="FFFFFF"/>
        </a:lt1>
        <a:dk2>
          <a:srgbClr val="67AD9E"/>
        </a:dk2>
        <a:lt2>
          <a:srgbClr val="E0EEEB"/>
        </a:lt2>
        <a:accent1>
          <a:srgbClr val="67AD9E"/>
        </a:accent1>
        <a:accent2>
          <a:srgbClr val="4AA6B4"/>
        </a:accent2>
        <a:accent3>
          <a:srgbClr val="179EC8"/>
        </a:accent3>
        <a:accent4>
          <a:srgbClr val="93A496"/>
        </a:accent4>
        <a:accent5>
          <a:srgbClr val="D2D9CC"/>
        </a:accent5>
        <a:accent6>
          <a:srgbClr val="7EA2AF"/>
        </a:accent6>
        <a:hlink>
          <a:srgbClr val="0563C1"/>
        </a:hlink>
        <a:folHlink>
          <a:srgbClr val="954F72"/>
        </a:folHlink>
      </a:clrScheme>
    </a:extraClrScheme>
    <a:extraClrScheme>
      <a:clrScheme name="01 Aquarea">
        <a:dk1>
          <a:sysClr val="windowText" lastClr="000000"/>
        </a:dk1>
        <a:lt1>
          <a:sysClr val="window" lastClr="FFFFFF"/>
        </a:lt1>
        <a:dk2>
          <a:srgbClr val="9F431D"/>
        </a:dk2>
        <a:lt2>
          <a:srgbClr val="F5D9CF"/>
        </a:lt2>
        <a:accent1>
          <a:srgbClr val="E0592A"/>
        </a:accent1>
        <a:accent2>
          <a:srgbClr val="9F431D"/>
        </a:accent2>
        <a:accent3>
          <a:srgbClr val="DF8A6D"/>
        </a:accent3>
        <a:accent4>
          <a:srgbClr val="93A496"/>
        </a:accent4>
        <a:accent5>
          <a:srgbClr val="D2D9CC"/>
        </a:accent5>
        <a:accent6>
          <a:srgbClr val="7EA2AF"/>
        </a:accent6>
        <a:hlink>
          <a:srgbClr val="0563C1"/>
        </a:hlink>
        <a:folHlink>
          <a:srgbClr val="954F72"/>
        </a:folHlink>
      </a:clrScheme>
    </a:extraClrScheme>
    <a:extraClrScheme>
      <a:clrScheme name="02 Domestic">
        <a:dk1>
          <a:srgbClr val="000000"/>
        </a:dk1>
        <a:lt1>
          <a:srgbClr val="FFFFFF"/>
        </a:lt1>
        <a:dk2>
          <a:srgbClr val="65903A"/>
        </a:dk2>
        <a:lt2>
          <a:srgbClr val="D2D9CC"/>
        </a:lt2>
        <a:accent1>
          <a:srgbClr val="8EC152"/>
        </a:accent1>
        <a:accent2>
          <a:srgbClr val="65903A"/>
        </a:accent2>
        <a:accent3>
          <a:srgbClr val="99B182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03 Commercial">
        <a:dk1>
          <a:srgbClr val="000000"/>
        </a:dk1>
        <a:lt1>
          <a:srgbClr val="FFFFFF"/>
        </a:lt1>
        <a:dk2>
          <a:srgbClr val="B07F2A"/>
        </a:dk2>
        <a:lt2>
          <a:srgbClr val="F0DCC2"/>
        </a:lt2>
        <a:accent1>
          <a:srgbClr val="F8AB3C"/>
        </a:accent1>
        <a:accent2>
          <a:srgbClr val="B07F2A"/>
        </a:accent2>
        <a:accent3>
          <a:srgbClr val="DFB478"/>
        </a:accent3>
        <a:accent4>
          <a:srgbClr val="93A496"/>
        </a:accent4>
        <a:accent5>
          <a:srgbClr val="D2D9CC"/>
        </a:accent5>
        <a:accent6>
          <a:srgbClr val="7EA2AF"/>
        </a:accent6>
        <a:hlink>
          <a:srgbClr val="0563C1"/>
        </a:hlink>
        <a:folHlink>
          <a:srgbClr val="954F72"/>
        </a:folHlink>
      </a:clrScheme>
    </a:extraClrScheme>
    <a:extraClrScheme>
      <a:clrScheme name="04 VRF">
        <a:dk1>
          <a:srgbClr val="000000"/>
        </a:dk1>
        <a:lt1>
          <a:srgbClr val="FFFFFF"/>
        </a:lt1>
        <a:dk2>
          <a:srgbClr val="14768E"/>
        </a:dk2>
        <a:lt2>
          <a:srgbClr val="D2E2E6"/>
        </a:lt2>
        <a:accent1>
          <a:srgbClr val="1C9FCA"/>
        </a:accent1>
        <a:accent2>
          <a:srgbClr val="14768E"/>
        </a:accent2>
        <a:accent3>
          <a:srgbClr val="538B99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05 Ventilation">
        <a:dk1>
          <a:srgbClr val="000000"/>
        </a:dk1>
        <a:lt1>
          <a:srgbClr val="FFFFFF"/>
        </a:lt1>
        <a:dk2>
          <a:srgbClr val="169695"/>
        </a:dk2>
        <a:lt2>
          <a:srgbClr val="C3DFDE"/>
        </a:lt2>
        <a:accent1>
          <a:srgbClr val="1ECAD3"/>
        </a:accent1>
        <a:accent2>
          <a:srgbClr val="169695"/>
        </a:accent2>
        <a:accent3>
          <a:srgbClr val="64ADAD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06 Control">
        <a:dk1>
          <a:srgbClr val="000000"/>
        </a:dk1>
        <a:lt1>
          <a:srgbClr val="FFFFFF"/>
        </a:lt1>
        <a:dk2>
          <a:srgbClr val="50536B"/>
        </a:dk2>
        <a:lt2>
          <a:srgbClr val="D0D0EC"/>
        </a:lt2>
        <a:accent1>
          <a:srgbClr val="707097"/>
        </a:accent1>
        <a:accent2>
          <a:srgbClr val="50536B"/>
        </a:accent2>
        <a:accent3>
          <a:srgbClr val="A0A0D9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07 Chiller">
        <a:dk1>
          <a:srgbClr val="000000"/>
        </a:dk1>
        <a:lt1>
          <a:srgbClr val="FFFFFF"/>
        </a:lt1>
        <a:dk2>
          <a:srgbClr val="004C5F"/>
        </a:dk2>
        <a:lt2>
          <a:srgbClr val="A3E9FF"/>
        </a:lt2>
        <a:accent1>
          <a:srgbClr val="006686"/>
        </a:accent1>
        <a:accent2>
          <a:srgbClr val="004C5F"/>
        </a:accent2>
        <a:accent3>
          <a:srgbClr val="009ECF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08 Refrigeration">
        <a:dk1>
          <a:srgbClr val="000000"/>
        </a:dk1>
        <a:lt1>
          <a:srgbClr val="FFFFFF"/>
        </a:lt1>
        <a:dk2>
          <a:srgbClr val="007D5F"/>
        </a:dk2>
        <a:lt2>
          <a:srgbClr val="D5EBE6"/>
        </a:lt2>
        <a:accent1>
          <a:srgbClr val="00AA88"/>
        </a:accent1>
        <a:accent2>
          <a:srgbClr val="007D5F"/>
        </a:accent2>
        <a:accent3>
          <a:srgbClr val="438A7A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AA Cooling">
        <a:dk1>
          <a:srgbClr val="000000"/>
        </a:dk1>
        <a:lt1>
          <a:srgbClr val="FFFFFF"/>
        </a:lt1>
        <a:dk2>
          <a:srgbClr val="007387"/>
        </a:dk2>
        <a:lt2>
          <a:srgbClr val="B7E8F3"/>
        </a:lt2>
        <a:accent1>
          <a:srgbClr val="009ABF"/>
        </a:accent1>
        <a:accent2>
          <a:srgbClr val="007387"/>
        </a:accent2>
        <a:accent3>
          <a:srgbClr val="43C0DF"/>
        </a:accent3>
        <a:accent4>
          <a:srgbClr val="93A496"/>
        </a:accent4>
        <a:accent5>
          <a:srgbClr val="D2D9CC"/>
        </a:accent5>
        <a:accent6>
          <a:srgbClr val="D87D60"/>
        </a:accent6>
        <a:hlink>
          <a:srgbClr val="0563C1"/>
        </a:hlink>
        <a:folHlink>
          <a:srgbClr val="954F72"/>
        </a:folHlink>
      </a:clrScheme>
    </a:extraClrScheme>
    <a:extraClrScheme>
      <a:clrScheme name="BB Heating">
        <a:dk1>
          <a:sysClr val="windowText" lastClr="000000"/>
        </a:dk1>
        <a:lt1>
          <a:sysClr val="window" lastClr="FFFFFF"/>
        </a:lt1>
        <a:dk2>
          <a:srgbClr val="9F431D"/>
        </a:dk2>
        <a:lt2>
          <a:srgbClr val="F1CBBD"/>
        </a:lt2>
        <a:accent1>
          <a:srgbClr val="E0592A"/>
        </a:accent1>
        <a:accent2>
          <a:srgbClr val="9F431D"/>
        </a:accent2>
        <a:accent3>
          <a:srgbClr val="DF8A6D"/>
        </a:accent3>
        <a:accent4>
          <a:srgbClr val="93A496"/>
        </a:accent4>
        <a:accent5>
          <a:srgbClr val="D2D9CC"/>
        </a:accent5>
        <a:accent6>
          <a:srgbClr val="7EA2AF"/>
        </a:accent6>
        <a:hlink>
          <a:srgbClr val="0563C1"/>
        </a:hlink>
        <a:folHlink>
          <a:srgbClr val="954F72"/>
        </a:folHlink>
      </a:clrScheme>
    </a:extraClrScheme>
  </a:extraClrSchemeLst>
  <a:extLst>
    <a:ext uri="{05A4C25C-085E-4340-85A3-A5531E510DB2}">
      <thm15:themeFamily xmlns:thm15="http://schemas.microsoft.com/office/thememl/2012/main" name="2023 Powerpoint Template v.1.0.potx" id="{9DCF97CE-3B68-4954-B8A1-CA241E16A7C2}" vid="{2219C173-1024-4115-9BB8-1BA458FCD88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74a78ac-ba53-4a4c-a33c-c67cd40986ef" xsi:nil="true"/>
    <lcf76f155ced4ddcb4097134ff3c332f xmlns="a5057d58-e393-48e6-9524-a55f63fa796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7AC9C488B2864A806A3D46583877FA" ma:contentTypeVersion="18" ma:contentTypeDescription="Create a new document." ma:contentTypeScope="" ma:versionID="9f5fbe105e4ac783885b2f98795287ce">
  <xsd:schema xmlns:xsd="http://www.w3.org/2001/XMLSchema" xmlns:xs="http://www.w3.org/2001/XMLSchema" xmlns:p="http://schemas.microsoft.com/office/2006/metadata/properties" xmlns:ns2="a5057d58-e393-48e6-9524-a55f63fa7962" xmlns:ns3="574a78ac-ba53-4a4c-a33c-c67cd40986ef" targetNamespace="http://schemas.microsoft.com/office/2006/metadata/properties" ma:root="true" ma:fieldsID="226fafd133583cda233867c66057ac1c" ns2:_="" ns3:_="">
    <xsd:import namespace="a5057d58-e393-48e6-9524-a55f63fa7962"/>
    <xsd:import namespace="574a78ac-ba53-4a4c-a33c-c67cd40986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057d58-e393-48e6-9524-a55f63fa79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f5959f40-ac5e-46e7-9411-e29b692e53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4a78ac-ba53-4a4c-a33c-c67cd40986ef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b3eda061-abd8-4407-b16c-4a9f51145412}" ma:internalName="TaxCatchAll" ma:showField="CatchAllData" ma:web="574a78ac-ba53-4a4c-a33c-c67cd40986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B858CD-22E5-47E8-ACC7-51A03F2B0E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3EA873-BEC4-4859-BF11-AAAED89BAA9B}">
  <ds:schemaRefs>
    <ds:schemaRef ds:uri="dabaece1-b017-4e36-b7e0-669bd327d043"/>
    <ds:schemaRef ds:uri="http://purl.org/dc/terms/"/>
    <ds:schemaRef ds:uri="97fd0f5b-8d5d-4bdf-8446-fd3a71371af8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A301EA-DEC7-46C2-878C-7AFDE28F7E92}"/>
</file>

<file path=docProps/app.xml><?xml version="1.0" encoding="utf-8"?>
<Properties xmlns="http://schemas.openxmlformats.org/officeDocument/2006/extended-properties" xmlns:vt="http://schemas.openxmlformats.org/officeDocument/2006/docPropsVTypes">
  <Template>2023 Powerpoint Template v.1.1 (1)</Template>
  <TotalTime>3</TotalTime>
  <Words>1888</Words>
  <Application>Microsoft Office PowerPoint</Application>
  <PresentationFormat>On-screen Show (16:9)</PresentationFormat>
  <Paragraphs>559</Paragraphs>
  <Slides>32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Arial Narrow</vt:lpstr>
      <vt:lpstr>Arial Narrow Normal</vt:lpstr>
      <vt:lpstr>Calibri</vt:lpstr>
      <vt:lpstr>Times New Roman</vt:lpstr>
      <vt:lpstr>Wingdings</vt:lpstr>
      <vt:lpstr>Panasonic Design 2023</vt:lpstr>
      <vt:lpstr>PAW-VENTX  Residential Counterflow Ventilation</vt:lpstr>
      <vt:lpstr>NEW PAW-VENTX Residential Counterflow Ventilation units</vt:lpstr>
      <vt:lpstr>Topics for today’s webinar</vt:lpstr>
      <vt:lpstr>Why Ventilation</vt:lpstr>
      <vt:lpstr>Why Ventilation</vt:lpstr>
      <vt:lpstr>Why Ventilation</vt:lpstr>
      <vt:lpstr>Why Ventilation</vt:lpstr>
      <vt:lpstr>Why Ventilation</vt:lpstr>
      <vt:lpstr>Why Ventilation</vt:lpstr>
      <vt:lpstr>Why Ventilation</vt:lpstr>
      <vt:lpstr>Why Ventilation</vt:lpstr>
      <vt:lpstr>How to Ventilate</vt:lpstr>
      <vt:lpstr>How to Ventilate</vt:lpstr>
      <vt:lpstr>How to Ventilate</vt:lpstr>
      <vt:lpstr>How to ventilate</vt:lpstr>
      <vt:lpstr>How to Ventilate</vt:lpstr>
      <vt:lpstr>How to Ventilate </vt:lpstr>
      <vt:lpstr>NEW PAW-VENTX Range</vt:lpstr>
      <vt:lpstr>NEW PAW-VENTX Range</vt:lpstr>
      <vt:lpstr>NEW PAW-VENTX Range</vt:lpstr>
      <vt:lpstr>NEW PAW-VENTX Range</vt:lpstr>
      <vt:lpstr>NEW PAW-VENTX Range </vt:lpstr>
      <vt:lpstr>NEW PAW-VENTX Range</vt:lpstr>
      <vt:lpstr>NEW PAW-VENTX Range</vt:lpstr>
      <vt:lpstr>NEW PAW-VENTX Range</vt:lpstr>
      <vt:lpstr>NEW PAW-VENTX Range </vt:lpstr>
      <vt:lpstr>PAW-VENTX Range</vt:lpstr>
      <vt:lpstr>PAW-VENTX Range</vt:lpstr>
      <vt:lpstr>PowerPoint Presentation</vt:lpstr>
      <vt:lpstr>PowerPoint Presentation</vt:lpstr>
      <vt:lpstr>NEW PAW-VENTX Range</vt:lpstr>
      <vt:lpstr>NEW PAW-VENTX Range</vt:lpstr>
    </vt:vector>
  </TitlesOfParts>
  <Company>Panasonic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Sethi, Ricky</dc:creator>
  <cp:lastModifiedBy>Sethi, Ricky</cp:lastModifiedBy>
  <cp:revision>2</cp:revision>
  <dcterms:created xsi:type="dcterms:W3CDTF">2022-11-14T20:08:13Z</dcterms:created>
  <dcterms:modified xsi:type="dcterms:W3CDTF">2023-08-04T14:45:15Z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0x010100857AC9C488B2864A806A3D46583877FA</vt:lpwstr>
  </property>
  <property fmtid="{D5CDD505-2E9C-101B-9397-08002B2CF9AE}" pid="3" name="MediaServiceImageTags">
    <vt:lpwstr/>
  </property>
</Properties>
</file>